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8288000" cy="10287000"/>
  <p:notesSz cx="6858000" cy="9144000"/>
  <p:embeddedFontLst>
    <p:embeddedFont>
      <p:font typeface="Calibri" panose="020F0502020204030204" pitchFamily="34" charset="0"/>
      <p:regular r:id="rId33"/>
      <p:bold r:id="rId34"/>
      <p:italic r:id="rId35"/>
      <p:boldItalic r:id="rId36"/>
    </p:embeddedFont>
    <p:embeddedFont>
      <p:font typeface="Codec Pro" panose="020B0604020202020204" charset="0"/>
      <p:regular r:id="rId37"/>
    </p:embeddedFont>
    <p:embeddedFont>
      <p:font typeface="Codec Pro ExtraBold" panose="020B0604020202020204" charset="0"/>
      <p:regular r:id="rId38"/>
    </p:embeddedFont>
    <p:embeddedFont>
      <p:font typeface="DM Sans" pitchFamily="2" charset="0"/>
      <p:regular r:id="rId39"/>
      <p:bold r:id="rId40"/>
      <p:italic r:id="rId41"/>
      <p:boldItalic r:id="rId42"/>
    </p:embeddedFont>
    <p:embeddedFont>
      <p:font typeface="DM Sans Bold"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3" d="100"/>
          <a:sy n="53" d="100"/>
        </p:scale>
        <p:origin x="802"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rive.google.com/file/d/1K-P4OheQEXq8kH6rrVcE2x3t7wfSBeHU/view?usp=sharing" TargetMode="Externa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63.svg"/><Relationship Id="rId7" Type="http://schemas.openxmlformats.org/officeDocument/2006/relationships/image" Target="../media/image71.sv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5.svg"/><Relationship Id="rId4" Type="http://schemas.openxmlformats.org/officeDocument/2006/relationships/image" Target="../media/image64.png"/></Relationships>
</file>

<file path=ppt/slides/_rels/slide11.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hyperlink" Target="http://aoffund.org/resource/how-build-website" TargetMode="External"/><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slides/_rels/slide1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63.svg"/><Relationship Id="rId7" Type="http://schemas.openxmlformats.org/officeDocument/2006/relationships/image" Target="../media/image74.sv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65.svg"/><Relationship Id="rId4" Type="http://schemas.openxmlformats.org/officeDocument/2006/relationships/image" Target="../media/image64.png"/><Relationship Id="rId9" Type="http://schemas.openxmlformats.org/officeDocument/2006/relationships/image" Target="../media/image76.svg"/></Relationships>
</file>

<file path=ppt/slides/_rels/slide1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online.visual-paradigm.com/community/share/untitled-1hy2iymfu3" TargetMode="External"/><Relationship Id="rId1" Type="http://schemas.openxmlformats.org/officeDocument/2006/relationships/slideLayout" Target="../slideLayouts/slideLayout7.xml"/><Relationship Id="rId5" Type="http://schemas.openxmlformats.org/officeDocument/2006/relationships/image" Target="../media/image51.svg"/><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online.visual-paradigm.com/community/share/untitled-1i2fpn4qf4" TargetMode="External"/><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51.svg"/></Relationships>
</file>

<file path=ppt/slides/_rels/slide15.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0.svg"/></Relationships>
</file>

<file path=ppt/slides/_rels/slide17.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18.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19.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20.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21.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2.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25.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26.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7.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28.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9.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2.sv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1.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2.svg"/><Relationship Id="rId7" Type="http://schemas.openxmlformats.org/officeDocument/2006/relationships/image" Target="../media/image9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7.png"/><Relationship Id="rId11" Type="http://schemas.openxmlformats.org/officeDocument/2006/relationships/hyperlink" Target="https://aabdeltwab62.wixsite.com/ahmed-abdeltwab" TargetMode="External"/><Relationship Id="rId5" Type="http://schemas.openxmlformats.org/officeDocument/2006/relationships/image" Target="../media/image96.svg"/><Relationship Id="rId10" Type="http://schemas.openxmlformats.org/officeDocument/2006/relationships/image" Target="../media/image101.jpeg"/><Relationship Id="rId4" Type="http://schemas.openxmlformats.org/officeDocument/2006/relationships/image" Target="../media/image95.png"/><Relationship Id="rId9" Type="http://schemas.openxmlformats.org/officeDocument/2006/relationships/image" Target="../media/image100.sv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0.sv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svg"/><Relationship Id="rId18" Type="http://schemas.openxmlformats.org/officeDocument/2006/relationships/image" Target="../media/image37.svg"/><Relationship Id="rId3" Type="http://schemas.openxmlformats.org/officeDocument/2006/relationships/image" Target="../media/image22.svg"/><Relationship Id="rId7" Type="http://schemas.openxmlformats.org/officeDocument/2006/relationships/image" Target="../media/image26.svg"/><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image" Target="../media/image21.png"/><Relationship Id="rId16" Type="http://schemas.openxmlformats.org/officeDocument/2006/relationships/image" Target="../media/image35.gif"/><Relationship Id="rId20" Type="http://schemas.openxmlformats.org/officeDocument/2006/relationships/image" Target="../media/image39.sv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5" Type="http://schemas.openxmlformats.org/officeDocument/2006/relationships/image" Target="../media/image34.svg"/><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image" Target="../media/image23.png"/><Relationship Id="rId9" Type="http://schemas.openxmlformats.org/officeDocument/2006/relationships/image" Target="../media/image28.svg"/><Relationship Id="rId14"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svg"/><Relationship Id="rId3" Type="http://schemas.openxmlformats.org/officeDocument/2006/relationships/image" Target="../media/image41.svg"/><Relationship Id="rId7" Type="http://schemas.openxmlformats.org/officeDocument/2006/relationships/image" Target="../media/image45.svg"/><Relationship Id="rId12"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49.svg"/><Relationship Id="rId5" Type="http://schemas.openxmlformats.org/officeDocument/2006/relationships/image" Target="../media/image43.svg"/><Relationship Id="rId15" Type="http://schemas.openxmlformats.org/officeDocument/2006/relationships/image" Target="../media/image53.sv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svg"/><Relationship Id="rId14" Type="http://schemas.openxmlformats.org/officeDocument/2006/relationships/image" Target="../media/image52.png"/></Relationships>
</file>

<file path=ppt/slides/_rels/slide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9.svg"/><Relationship Id="rId7" Type="http://schemas.openxmlformats.org/officeDocument/2006/relationships/image" Target="../media/image57.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61.svg"/><Relationship Id="rId5" Type="http://schemas.openxmlformats.org/officeDocument/2006/relationships/image" Target="../media/image55.sv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svg"/></Relationships>
</file>

<file path=ppt/slides/_rels/slide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svg"/><Relationship Id="rId7" Type="http://schemas.openxmlformats.org/officeDocument/2006/relationships/image" Target="../media/image67.sv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svg"/><Relationship Id="rId4" Type="http://schemas.openxmlformats.org/officeDocument/2006/relationships/image" Target="../media/image64.png"/><Relationship Id="rId9" Type="http://schemas.openxmlformats.org/officeDocument/2006/relationships/image" Target="../media/image6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96249" y="3703120"/>
            <a:ext cx="15039368" cy="2378600"/>
          </a:xfrm>
          <a:prstGeom prst="rect">
            <a:avLst/>
          </a:prstGeom>
        </p:spPr>
        <p:txBody>
          <a:bodyPr lIns="0" tIns="0" rIns="0" bIns="0" rtlCol="0" anchor="t">
            <a:spAutoFit/>
          </a:bodyPr>
          <a:lstStyle/>
          <a:p>
            <a:pPr marL="0" lvl="0" indent="0" algn="ctr">
              <a:lnSpc>
                <a:spcPts val="19847"/>
              </a:lnSpc>
              <a:spcBef>
                <a:spcPct val="0"/>
              </a:spcBef>
            </a:pPr>
            <a:r>
              <a:rPr lang="en-US" sz="14176" dirty="0">
                <a:latin typeface="Codec Pro ExtraBold"/>
                <a:hlinkClick r:id="rId2">
                  <a:extLst>
                    <a:ext uri="{A12FA001-AC4F-418D-AE19-62706E023703}">
                      <ahyp:hlinkClr xmlns:ahyp="http://schemas.microsoft.com/office/drawing/2018/hyperlinkcolor" val="tx"/>
                    </a:ext>
                  </a:extLst>
                </a:hlinkClick>
              </a:rPr>
              <a:t>Welcome</a:t>
            </a:r>
            <a:endParaRPr lang="en-US" sz="14176" dirty="0">
              <a:latin typeface="Codec Pro ExtraBold"/>
            </a:endParaRPr>
          </a:p>
        </p:txBody>
      </p:sp>
      <p:sp>
        <p:nvSpPr>
          <p:cNvPr id="3" name="Freeform 3"/>
          <p:cNvSpPr/>
          <p:nvPr/>
        </p:nvSpPr>
        <p:spPr>
          <a:xfrm rot="-9836312">
            <a:off x="12733079" y="7413215"/>
            <a:ext cx="11109843" cy="7494094"/>
          </a:xfrm>
          <a:custGeom>
            <a:avLst/>
            <a:gdLst/>
            <a:ahLst/>
            <a:cxnLst/>
            <a:rect l="l" t="t" r="r" b="b"/>
            <a:pathLst>
              <a:path w="11109843" h="7494094">
                <a:moveTo>
                  <a:pt x="0" y="0"/>
                </a:moveTo>
                <a:lnTo>
                  <a:pt x="11109842" y="0"/>
                </a:lnTo>
                <a:lnTo>
                  <a:pt x="11109842" y="7494094"/>
                </a:lnTo>
                <a:lnTo>
                  <a:pt x="0" y="74940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2076909">
            <a:off x="-4770220" y="-4094631"/>
            <a:ext cx="9540441" cy="6435461"/>
          </a:xfrm>
          <a:custGeom>
            <a:avLst/>
            <a:gdLst/>
            <a:ahLst/>
            <a:cxnLst/>
            <a:rect l="l" t="t" r="r" b="b"/>
            <a:pathLst>
              <a:path w="9540441" h="6435461">
                <a:moveTo>
                  <a:pt x="0" y="0"/>
                </a:moveTo>
                <a:lnTo>
                  <a:pt x="9540440" y="0"/>
                </a:lnTo>
                <a:lnTo>
                  <a:pt x="9540440" y="6435461"/>
                </a:lnTo>
                <a:lnTo>
                  <a:pt x="0" y="64354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6609606" y="6022609"/>
            <a:ext cx="4412654" cy="4114800"/>
          </a:xfrm>
          <a:custGeom>
            <a:avLst/>
            <a:gdLst/>
            <a:ahLst/>
            <a:cxnLst/>
            <a:rect l="l" t="t" r="r" b="b"/>
            <a:pathLst>
              <a:path w="4412654" h="4114800">
                <a:moveTo>
                  <a:pt x="0" y="0"/>
                </a:moveTo>
                <a:lnTo>
                  <a:pt x="4412654" y="0"/>
                </a:lnTo>
                <a:lnTo>
                  <a:pt x="441265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9"/>
        </a:solidFill>
        <a:effectLst/>
      </p:bgPr>
    </p:bg>
    <p:spTree>
      <p:nvGrpSpPr>
        <p:cNvPr id="1" name=""/>
        <p:cNvGrpSpPr/>
        <p:nvPr/>
      </p:nvGrpSpPr>
      <p:grpSpPr>
        <a:xfrm>
          <a:off x="0" y="0"/>
          <a:ext cx="0" cy="0"/>
          <a:chOff x="0" y="0"/>
          <a:chExt cx="0" cy="0"/>
        </a:xfrm>
      </p:grpSpPr>
      <p:sp>
        <p:nvSpPr>
          <p:cNvPr id="2" name="Freeform 2"/>
          <p:cNvSpPr/>
          <p:nvPr/>
        </p:nvSpPr>
        <p:spPr>
          <a:xfrm>
            <a:off x="-1194488" y="-1713240"/>
            <a:ext cx="4788972" cy="4788972"/>
          </a:xfrm>
          <a:custGeom>
            <a:avLst/>
            <a:gdLst/>
            <a:ahLst/>
            <a:cxnLst/>
            <a:rect l="l" t="t" r="r" b="b"/>
            <a:pathLst>
              <a:path w="4788972" h="4788972">
                <a:moveTo>
                  <a:pt x="0" y="0"/>
                </a:moveTo>
                <a:lnTo>
                  <a:pt x="4788971" y="0"/>
                </a:lnTo>
                <a:lnTo>
                  <a:pt x="4788971" y="4788972"/>
                </a:lnTo>
                <a:lnTo>
                  <a:pt x="0" y="47889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2480730" y="-447675"/>
            <a:ext cx="14778570" cy="2561355"/>
          </a:xfrm>
          <a:prstGeom prst="rect">
            <a:avLst/>
          </a:prstGeom>
        </p:spPr>
        <p:txBody>
          <a:bodyPr lIns="0" tIns="0" rIns="0" bIns="0" rtlCol="0" anchor="t">
            <a:spAutoFit/>
          </a:bodyPr>
          <a:lstStyle/>
          <a:p>
            <a:pPr marL="0" lvl="0" indent="0" algn="ctr">
              <a:lnSpc>
                <a:spcPts val="19217"/>
              </a:lnSpc>
              <a:spcBef>
                <a:spcPct val="0"/>
              </a:spcBef>
            </a:pPr>
            <a:r>
              <a:rPr lang="en-US" sz="13926" spc="793">
                <a:solidFill>
                  <a:srgbClr val="1A1A1A"/>
                </a:solidFill>
                <a:latin typeface="Codec Pro ExtraBold"/>
              </a:rPr>
              <a:t>ADVANTAGES</a:t>
            </a:r>
          </a:p>
        </p:txBody>
      </p:sp>
      <p:sp>
        <p:nvSpPr>
          <p:cNvPr id="4" name="Freeform 4"/>
          <p:cNvSpPr/>
          <p:nvPr/>
        </p:nvSpPr>
        <p:spPr>
          <a:xfrm>
            <a:off x="14753952" y="8847920"/>
            <a:ext cx="5867521" cy="5867521"/>
          </a:xfrm>
          <a:custGeom>
            <a:avLst/>
            <a:gdLst/>
            <a:ahLst/>
            <a:cxnLst/>
            <a:rect l="l" t="t" r="r" b="b"/>
            <a:pathLst>
              <a:path w="5867521" h="5867521">
                <a:moveTo>
                  <a:pt x="0" y="0"/>
                </a:moveTo>
                <a:lnTo>
                  <a:pt x="5867521" y="0"/>
                </a:lnTo>
                <a:lnTo>
                  <a:pt x="5867521" y="5867521"/>
                </a:lnTo>
                <a:lnTo>
                  <a:pt x="0" y="58675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rot="-10800000">
            <a:off x="3186704" y="1835665"/>
            <a:ext cx="11914593" cy="3747681"/>
          </a:xfrm>
          <a:custGeom>
            <a:avLst/>
            <a:gdLst/>
            <a:ahLst/>
            <a:cxnLst/>
            <a:rect l="l" t="t" r="r" b="b"/>
            <a:pathLst>
              <a:path w="11914593" h="3747681">
                <a:moveTo>
                  <a:pt x="0" y="0"/>
                </a:moveTo>
                <a:lnTo>
                  <a:pt x="11914592" y="0"/>
                </a:lnTo>
                <a:lnTo>
                  <a:pt x="11914592" y="3747681"/>
                </a:lnTo>
                <a:lnTo>
                  <a:pt x="0" y="37476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rot="-10800000">
            <a:off x="-36331" y="6229187"/>
            <a:ext cx="7261630" cy="2284113"/>
          </a:xfrm>
          <a:custGeom>
            <a:avLst/>
            <a:gdLst/>
            <a:ahLst/>
            <a:cxnLst/>
            <a:rect l="l" t="t" r="r" b="b"/>
            <a:pathLst>
              <a:path w="7261630" h="2284113">
                <a:moveTo>
                  <a:pt x="0" y="0"/>
                </a:moveTo>
                <a:lnTo>
                  <a:pt x="7261629" y="0"/>
                </a:lnTo>
                <a:lnTo>
                  <a:pt x="7261629" y="2284113"/>
                </a:lnTo>
                <a:lnTo>
                  <a:pt x="0" y="22841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180107" y="6448333"/>
            <a:ext cx="6858599" cy="2489454"/>
          </a:xfrm>
          <a:prstGeom prst="rect">
            <a:avLst/>
          </a:prstGeom>
        </p:spPr>
        <p:txBody>
          <a:bodyPr lIns="0" tIns="0" rIns="0" bIns="0" rtlCol="0" anchor="t">
            <a:spAutoFit/>
          </a:bodyPr>
          <a:lstStyle/>
          <a:p>
            <a:pPr>
              <a:lnSpc>
                <a:spcPts val="4967"/>
              </a:lnSpc>
            </a:pPr>
            <a:r>
              <a:rPr lang="en-US" sz="3600" spc="352">
                <a:solidFill>
                  <a:srgbClr val="1A1A1A"/>
                </a:solidFill>
                <a:latin typeface="DM Sans Bold"/>
              </a:rPr>
              <a:t>FLEXIBILITY AND SPEED</a:t>
            </a:r>
          </a:p>
          <a:p>
            <a:pPr>
              <a:lnSpc>
                <a:spcPts val="4967"/>
              </a:lnSpc>
            </a:pPr>
            <a:r>
              <a:rPr lang="en-US" sz="3600" spc="352">
                <a:solidFill>
                  <a:srgbClr val="1A1A1A"/>
                </a:solidFill>
                <a:latin typeface="DM Sans"/>
              </a:rPr>
              <a:t>Opening a brick and mortar store takes time.</a:t>
            </a:r>
          </a:p>
          <a:p>
            <a:pPr algn="ctr">
              <a:lnSpc>
                <a:spcPts val="4967"/>
              </a:lnSpc>
              <a:spcBef>
                <a:spcPct val="0"/>
              </a:spcBef>
            </a:pPr>
            <a:endParaRPr lang="en-US" sz="3600" spc="352">
              <a:solidFill>
                <a:srgbClr val="1A1A1A"/>
              </a:solidFill>
              <a:latin typeface="DM Sans"/>
            </a:endParaRPr>
          </a:p>
        </p:txBody>
      </p:sp>
      <p:sp>
        <p:nvSpPr>
          <p:cNvPr id="8" name="Freeform 8"/>
          <p:cNvSpPr/>
          <p:nvPr/>
        </p:nvSpPr>
        <p:spPr>
          <a:xfrm rot="-10800000">
            <a:off x="7400020" y="5701840"/>
            <a:ext cx="10287692" cy="3235947"/>
          </a:xfrm>
          <a:custGeom>
            <a:avLst/>
            <a:gdLst/>
            <a:ahLst/>
            <a:cxnLst/>
            <a:rect l="l" t="t" r="r" b="b"/>
            <a:pathLst>
              <a:path w="10287692" h="3235947">
                <a:moveTo>
                  <a:pt x="0" y="0"/>
                </a:moveTo>
                <a:lnTo>
                  <a:pt x="10287692" y="0"/>
                </a:lnTo>
                <a:lnTo>
                  <a:pt x="10287692" y="3235947"/>
                </a:lnTo>
                <a:lnTo>
                  <a:pt x="0" y="32359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2074348" y="8847920"/>
            <a:ext cx="5867521" cy="5867521"/>
          </a:xfrm>
          <a:custGeom>
            <a:avLst/>
            <a:gdLst/>
            <a:ahLst/>
            <a:cxnLst/>
            <a:rect l="l" t="t" r="r" b="b"/>
            <a:pathLst>
              <a:path w="5867521" h="5867521">
                <a:moveTo>
                  <a:pt x="0" y="0"/>
                </a:moveTo>
                <a:lnTo>
                  <a:pt x="5867521" y="0"/>
                </a:lnTo>
                <a:lnTo>
                  <a:pt x="5867521" y="5867521"/>
                </a:lnTo>
                <a:lnTo>
                  <a:pt x="0" y="58675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a:off x="0" y="0"/>
            <a:ext cx="2962656" cy="4114800"/>
          </a:xfrm>
          <a:custGeom>
            <a:avLst/>
            <a:gdLst/>
            <a:ahLst/>
            <a:cxnLst/>
            <a:rect l="l" t="t" r="r" b="b"/>
            <a:pathLst>
              <a:path w="2962656" h="4114800">
                <a:moveTo>
                  <a:pt x="0" y="0"/>
                </a:moveTo>
                <a:lnTo>
                  <a:pt x="2962656" y="0"/>
                </a:lnTo>
                <a:lnTo>
                  <a:pt x="296265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TextBox 11"/>
          <p:cNvSpPr txBox="1"/>
          <p:nvPr/>
        </p:nvSpPr>
        <p:spPr>
          <a:xfrm>
            <a:off x="3903274" y="1955086"/>
            <a:ext cx="10854636" cy="3746754"/>
          </a:xfrm>
          <a:prstGeom prst="rect">
            <a:avLst/>
          </a:prstGeom>
        </p:spPr>
        <p:txBody>
          <a:bodyPr lIns="0" tIns="0" rIns="0" bIns="0" rtlCol="0" anchor="t">
            <a:spAutoFit/>
          </a:bodyPr>
          <a:lstStyle/>
          <a:p>
            <a:pPr>
              <a:lnSpc>
                <a:spcPts val="4967"/>
              </a:lnSpc>
            </a:pPr>
            <a:r>
              <a:rPr lang="en-US" sz="3600" spc="352">
                <a:solidFill>
                  <a:srgbClr val="1A1A1A"/>
                </a:solidFill>
                <a:latin typeface="DM Sans Bold"/>
              </a:rPr>
              <a:t>LOW COSTS</a:t>
            </a:r>
          </a:p>
          <a:p>
            <a:pPr>
              <a:lnSpc>
                <a:spcPts val="4967"/>
              </a:lnSpc>
            </a:pPr>
            <a:r>
              <a:rPr lang="en-US" sz="3600" spc="352">
                <a:solidFill>
                  <a:srgbClr val="1A1A1A"/>
                </a:solidFill>
                <a:latin typeface="DM Sans"/>
              </a:rPr>
              <a:t>Opening a store is expensive. You have to pay rent, furnish the space, get the equipment you need, and hire employees to work in it.</a:t>
            </a:r>
          </a:p>
          <a:p>
            <a:pPr>
              <a:lnSpc>
                <a:spcPts val="4967"/>
              </a:lnSpc>
              <a:spcBef>
                <a:spcPct val="0"/>
              </a:spcBef>
            </a:pPr>
            <a:endParaRPr lang="en-US" sz="3600" spc="352">
              <a:solidFill>
                <a:srgbClr val="1A1A1A"/>
              </a:solidFill>
              <a:latin typeface="DM Sans"/>
            </a:endParaRPr>
          </a:p>
        </p:txBody>
      </p:sp>
      <p:sp>
        <p:nvSpPr>
          <p:cNvPr id="12" name="TextBox 12"/>
          <p:cNvSpPr txBox="1"/>
          <p:nvPr/>
        </p:nvSpPr>
        <p:spPr>
          <a:xfrm>
            <a:off x="8116591" y="5669436"/>
            <a:ext cx="8498215" cy="3746754"/>
          </a:xfrm>
          <a:prstGeom prst="rect">
            <a:avLst/>
          </a:prstGeom>
        </p:spPr>
        <p:txBody>
          <a:bodyPr lIns="0" tIns="0" rIns="0" bIns="0" rtlCol="0" anchor="t">
            <a:spAutoFit/>
          </a:bodyPr>
          <a:lstStyle/>
          <a:p>
            <a:pPr>
              <a:lnSpc>
                <a:spcPts val="4967"/>
              </a:lnSpc>
            </a:pPr>
            <a:r>
              <a:rPr lang="en-US" sz="3600" spc="352">
                <a:solidFill>
                  <a:srgbClr val="1A1A1A"/>
                </a:solidFill>
                <a:latin typeface="DM Sans Bold"/>
              </a:rPr>
              <a:t>DATA</a:t>
            </a:r>
          </a:p>
          <a:p>
            <a:pPr>
              <a:lnSpc>
                <a:spcPts val="4967"/>
              </a:lnSpc>
            </a:pPr>
            <a:r>
              <a:rPr lang="en-US" sz="3600" spc="352">
                <a:solidFill>
                  <a:srgbClr val="1A1A1A"/>
                </a:solidFill>
                <a:latin typeface="DM Sans"/>
              </a:rPr>
              <a:t>In 2023, data is mastering. All of the websites we use every day collect tons of data about us to learn how we surf the web.</a:t>
            </a:r>
          </a:p>
          <a:p>
            <a:pPr>
              <a:lnSpc>
                <a:spcPts val="4967"/>
              </a:lnSpc>
              <a:spcBef>
                <a:spcPct val="0"/>
              </a:spcBef>
            </a:pPr>
            <a:endParaRPr lang="en-US" sz="3600" spc="352">
              <a:solidFill>
                <a:srgbClr val="1A1A1A"/>
              </a:solidFill>
              <a:latin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9"/>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5357" b="-45357"/>
            </a:stretch>
          </a:blipFill>
        </p:spPr>
        <p:txBody>
          <a:bodyPr/>
          <a:lstStyle/>
          <a:p>
            <a:endParaRPr lang="en-US"/>
          </a:p>
        </p:txBody>
      </p:sp>
      <p:sp>
        <p:nvSpPr>
          <p:cNvPr id="3" name="Freeform 3"/>
          <p:cNvSpPr/>
          <p:nvPr/>
        </p:nvSpPr>
        <p:spPr>
          <a:xfrm>
            <a:off x="-1194488" y="-1713240"/>
            <a:ext cx="4788972" cy="4788972"/>
          </a:xfrm>
          <a:custGeom>
            <a:avLst/>
            <a:gdLst/>
            <a:ahLst/>
            <a:cxnLst/>
            <a:rect l="l" t="t" r="r" b="b"/>
            <a:pathLst>
              <a:path w="4788972" h="4788972">
                <a:moveTo>
                  <a:pt x="0" y="0"/>
                </a:moveTo>
                <a:lnTo>
                  <a:pt x="4788971" y="0"/>
                </a:lnTo>
                <a:lnTo>
                  <a:pt x="4788971" y="4788972"/>
                </a:lnTo>
                <a:lnTo>
                  <a:pt x="0" y="47889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1249356" y="-447675"/>
            <a:ext cx="16162474" cy="2561355"/>
          </a:xfrm>
          <a:prstGeom prst="rect">
            <a:avLst/>
          </a:prstGeom>
        </p:spPr>
        <p:txBody>
          <a:bodyPr lIns="0" tIns="0" rIns="0" bIns="0" rtlCol="0" anchor="t">
            <a:spAutoFit/>
          </a:bodyPr>
          <a:lstStyle/>
          <a:p>
            <a:pPr marL="0" lvl="0" indent="0" algn="ctr">
              <a:lnSpc>
                <a:spcPts val="19217"/>
              </a:lnSpc>
              <a:spcBef>
                <a:spcPct val="0"/>
              </a:spcBef>
            </a:pPr>
            <a:r>
              <a:rPr lang="en-US" sz="13926" spc="793">
                <a:solidFill>
                  <a:srgbClr val="1A1A1A"/>
                </a:solidFill>
                <a:latin typeface="Codec Pro ExtraBold"/>
              </a:rPr>
              <a:t>DISADVANTAGES</a:t>
            </a:r>
          </a:p>
        </p:txBody>
      </p:sp>
      <p:sp>
        <p:nvSpPr>
          <p:cNvPr id="5" name="Freeform 5"/>
          <p:cNvSpPr/>
          <p:nvPr/>
        </p:nvSpPr>
        <p:spPr>
          <a:xfrm>
            <a:off x="13993703" y="9516806"/>
            <a:ext cx="5867521" cy="5867521"/>
          </a:xfrm>
          <a:custGeom>
            <a:avLst/>
            <a:gdLst/>
            <a:ahLst/>
            <a:cxnLst/>
            <a:rect l="l" t="t" r="r" b="b"/>
            <a:pathLst>
              <a:path w="5867521" h="5867521">
                <a:moveTo>
                  <a:pt x="0" y="0"/>
                </a:moveTo>
                <a:lnTo>
                  <a:pt x="5867521" y="0"/>
                </a:lnTo>
                <a:lnTo>
                  <a:pt x="5867521" y="5867521"/>
                </a:lnTo>
                <a:lnTo>
                  <a:pt x="0" y="58675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rot="-10800000">
            <a:off x="3885880" y="1835665"/>
            <a:ext cx="10516239" cy="3307835"/>
          </a:xfrm>
          <a:custGeom>
            <a:avLst/>
            <a:gdLst/>
            <a:ahLst/>
            <a:cxnLst/>
            <a:rect l="l" t="t" r="r" b="b"/>
            <a:pathLst>
              <a:path w="10516239" h="3307835">
                <a:moveTo>
                  <a:pt x="0" y="0"/>
                </a:moveTo>
                <a:lnTo>
                  <a:pt x="10516240" y="0"/>
                </a:lnTo>
                <a:lnTo>
                  <a:pt x="10516240" y="3307835"/>
                </a:lnTo>
                <a:lnTo>
                  <a:pt x="0" y="33078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rot="-10800000">
            <a:off x="0" y="5415712"/>
            <a:ext cx="12216321" cy="3842588"/>
          </a:xfrm>
          <a:custGeom>
            <a:avLst/>
            <a:gdLst/>
            <a:ahLst/>
            <a:cxnLst/>
            <a:rect l="l" t="t" r="r" b="b"/>
            <a:pathLst>
              <a:path w="12216321" h="3842588">
                <a:moveTo>
                  <a:pt x="0" y="0"/>
                </a:moveTo>
                <a:lnTo>
                  <a:pt x="12216321" y="0"/>
                </a:lnTo>
                <a:lnTo>
                  <a:pt x="12216321" y="3842588"/>
                </a:lnTo>
                <a:lnTo>
                  <a:pt x="0" y="38425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TextBox 8"/>
          <p:cNvSpPr txBox="1"/>
          <p:nvPr/>
        </p:nvSpPr>
        <p:spPr>
          <a:xfrm>
            <a:off x="508572" y="5634858"/>
            <a:ext cx="6789404" cy="4375404"/>
          </a:xfrm>
          <a:prstGeom prst="rect">
            <a:avLst/>
          </a:prstGeom>
        </p:spPr>
        <p:txBody>
          <a:bodyPr lIns="0" tIns="0" rIns="0" bIns="0" rtlCol="0" anchor="t">
            <a:spAutoFit/>
          </a:bodyPr>
          <a:lstStyle/>
          <a:p>
            <a:pPr>
              <a:lnSpc>
                <a:spcPts val="4967"/>
              </a:lnSpc>
            </a:pPr>
            <a:r>
              <a:rPr lang="en-US" sz="3600" spc="352">
                <a:solidFill>
                  <a:srgbClr val="1A1A1A"/>
                </a:solidFill>
                <a:latin typeface="DM Sans Bold"/>
              </a:rPr>
              <a:t>STABILITY</a:t>
            </a:r>
          </a:p>
          <a:p>
            <a:pPr>
              <a:lnSpc>
                <a:spcPts val="4967"/>
              </a:lnSpc>
            </a:pPr>
            <a:r>
              <a:rPr lang="en-US" sz="3600" spc="352">
                <a:solidFill>
                  <a:srgbClr val="1A1A1A"/>
                </a:solidFill>
                <a:latin typeface="DM Sans"/>
              </a:rPr>
              <a:t>Your site needs to be stable – that means it doesn’t crash or take forever to load.</a:t>
            </a:r>
          </a:p>
          <a:p>
            <a:pPr>
              <a:lnSpc>
                <a:spcPts val="4967"/>
              </a:lnSpc>
            </a:pPr>
            <a:endParaRPr lang="en-US" sz="3600" spc="352">
              <a:solidFill>
                <a:srgbClr val="1A1A1A"/>
              </a:solidFill>
              <a:latin typeface="DM Sans"/>
            </a:endParaRPr>
          </a:p>
          <a:p>
            <a:pPr algn="ctr">
              <a:lnSpc>
                <a:spcPts val="4967"/>
              </a:lnSpc>
              <a:spcBef>
                <a:spcPct val="0"/>
              </a:spcBef>
            </a:pPr>
            <a:endParaRPr lang="en-US" sz="3600" spc="352">
              <a:solidFill>
                <a:srgbClr val="1A1A1A"/>
              </a:solidFill>
              <a:latin typeface="DM Sans"/>
            </a:endParaRPr>
          </a:p>
        </p:txBody>
      </p:sp>
      <p:sp>
        <p:nvSpPr>
          <p:cNvPr id="9" name="Freeform 9"/>
          <p:cNvSpPr/>
          <p:nvPr/>
        </p:nvSpPr>
        <p:spPr>
          <a:xfrm rot="-10800000">
            <a:off x="6467537" y="5279047"/>
            <a:ext cx="12650805" cy="3979253"/>
          </a:xfrm>
          <a:custGeom>
            <a:avLst/>
            <a:gdLst/>
            <a:ahLst/>
            <a:cxnLst/>
            <a:rect l="l" t="t" r="r" b="b"/>
            <a:pathLst>
              <a:path w="12650805" h="3979253">
                <a:moveTo>
                  <a:pt x="0" y="0"/>
                </a:moveTo>
                <a:lnTo>
                  <a:pt x="12650805" y="0"/>
                </a:lnTo>
                <a:lnTo>
                  <a:pt x="12650805" y="3979253"/>
                </a:lnTo>
                <a:lnTo>
                  <a:pt x="0" y="39792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Freeform 10"/>
          <p:cNvSpPr/>
          <p:nvPr/>
        </p:nvSpPr>
        <p:spPr>
          <a:xfrm>
            <a:off x="5988987" y="9601200"/>
            <a:ext cx="5867521" cy="5867521"/>
          </a:xfrm>
          <a:custGeom>
            <a:avLst/>
            <a:gdLst/>
            <a:ahLst/>
            <a:cxnLst/>
            <a:rect l="l" t="t" r="r" b="b"/>
            <a:pathLst>
              <a:path w="5867521" h="5867521">
                <a:moveTo>
                  <a:pt x="0" y="0"/>
                </a:moveTo>
                <a:lnTo>
                  <a:pt x="5867521" y="0"/>
                </a:lnTo>
                <a:lnTo>
                  <a:pt x="5867521" y="5867521"/>
                </a:lnTo>
                <a:lnTo>
                  <a:pt x="0" y="58675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p:cNvSpPr/>
          <p:nvPr/>
        </p:nvSpPr>
        <p:spPr>
          <a:xfrm>
            <a:off x="-1905060" y="9534525"/>
            <a:ext cx="5867521" cy="5867521"/>
          </a:xfrm>
          <a:custGeom>
            <a:avLst/>
            <a:gdLst/>
            <a:ahLst/>
            <a:cxnLst/>
            <a:rect l="l" t="t" r="r" b="b"/>
            <a:pathLst>
              <a:path w="5867521" h="5867521">
                <a:moveTo>
                  <a:pt x="0" y="0"/>
                </a:moveTo>
                <a:lnTo>
                  <a:pt x="5867520" y="0"/>
                </a:lnTo>
                <a:lnTo>
                  <a:pt x="5867520" y="5867521"/>
                </a:lnTo>
                <a:lnTo>
                  <a:pt x="0" y="58675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TextBox 12"/>
          <p:cNvSpPr txBox="1"/>
          <p:nvPr/>
        </p:nvSpPr>
        <p:spPr>
          <a:xfrm>
            <a:off x="4602451" y="1955086"/>
            <a:ext cx="8640592" cy="3118104"/>
          </a:xfrm>
          <a:prstGeom prst="rect">
            <a:avLst/>
          </a:prstGeom>
        </p:spPr>
        <p:txBody>
          <a:bodyPr lIns="0" tIns="0" rIns="0" bIns="0" rtlCol="0" anchor="t">
            <a:spAutoFit/>
          </a:bodyPr>
          <a:lstStyle/>
          <a:p>
            <a:pPr>
              <a:lnSpc>
                <a:spcPts val="4967"/>
              </a:lnSpc>
            </a:pPr>
            <a:r>
              <a:rPr lang="en-US" sz="3600" spc="352">
                <a:solidFill>
                  <a:srgbClr val="1A1A1A"/>
                </a:solidFill>
                <a:latin typeface="DM Sans Bold"/>
              </a:rPr>
              <a:t>The Website Is All You Have</a:t>
            </a:r>
          </a:p>
          <a:p>
            <a:pPr>
              <a:lnSpc>
                <a:spcPts val="4967"/>
              </a:lnSpc>
              <a:spcBef>
                <a:spcPct val="0"/>
              </a:spcBef>
            </a:pPr>
            <a:r>
              <a:rPr lang="en-US" sz="3600" spc="352">
                <a:solidFill>
                  <a:srgbClr val="1A1A1A"/>
                </a:solidFill>
                <a:latin typeface="DM Sans"/>
              </a:rPr>
              <a:t>you never get a second chance to make a good first impression. Yours, as an online vendor, is your </a:t>
            </a:r>
            <a:r>
              <a:rPr lang="en-US" sz="3600" spc="352">
                <a:solidFill>
                  <a:srgbClr val="1A1A1A"/>
                </a:solidFill>
                <a:latin typeface="DM Sans"/>
                <a:hlinkClick r:id="rId7" tooltip="http://aoffund.org/resource/how-build-website"/>
              </a:rPr>
              <a:t>business’s website</a:t>
            </a:r>
            <a:r>
              <a:rPr lang="en-US" sz="3600" spc="352">
                <a:solidFill>
                  <a:srgbClr val="1A1A1A"/>
                </a:solidFill>
                <a:latin typeface="DM Sans"/>
              </a:rPr>
              <a:t>.</a:t>
            </a:r>
          </a:p>
        </p:txBody>
      </p:sp>
      <p:sp>
        <p:nvSpPr>
          <p:cNvPr id="13" name="TextBox 13"/>
          <p:cNvSpPr txBox="1"/>
          <p:nvPr/>
        </p:nvSpPr>
        <p:spPr>
          <a:xfrm>
            <a:off x="7494430" y="5358562"/>
            <a:ext cx="10426719" cy="3578352"/>
          </a:xfrm>
          <a:prstGeom prst="rect">
            <a:avLst/>
          </a:prstGeom>
        </p:spPr>
        <p:txBody>
          <a:bodyPr lIns="0" tIns="0" rIns="0" bIns="0" rtlCol="0" anchor="t">
            <a:spAutoFit/>
          </a:bodyPr>
          <a:lstStyle/>
          <a:p>
            <a:pPr>
              <a:lnSpc>
                <a:spcPts val="4783"/>
              </a:lnSpc>
            </a:pPr>
            <a:r>
              <a:rPr lang="en-US" sz="3466" spc="339">
                <a:solidFill>
                  <a:srgbClr val="1A1A1A"/>
                </a:solidFill>
                <a:latin typeface="DM Sans Bold"/>
              </a:rPr>
              <a:t>Navigation</a:t>
            </a:r>
          </a:p>
          <a:p>
            <a:pPr>
              <a:lnSpc>
                <a:spcPts val="4783"/>
              </a:lnSpc>
              <a:spcBef>
                <a:spcPct val="0"/>
              </a:spcBef>
            </a:pPr>
            <a:r>
              <a:rPr lang="en-US" sz="3466" spc="339">
                <a:solidFill>
                  <a:srgbClr val="1A1A1A"/>
                </a:solidFill>
                <a:latin typeface="DM Sans"/>
              </a:rPr>
              <a:t>Your goal is a pleasant experience for all your visitors, with ease of navigation. If your customers come to your site and can’t use it easily, or can’t locate what they’re looking for, you’ve lost a sale.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9"/>
        </a:solidFill>
        <a:effectLst/>
      </p:bgPr>
    </p:bg>
    <p:spTree>
      <p:nvGrpSpPr>
        <p:cNvPr id="1" name=""/>
        <p:cNvGrpSpPr/>
        <p:nvPr/>
      </p:nvGrpSpPr>
      <p:grpSpPr>
        <a:xfrm>
          <a:off x="0" y="0"/>
          <a:ext cx="0" cy="0"/>
          <a:chOff x="0" y="0"/>
          <a:chExt cx="0" cy="0"/>
        </a:xfrm>
      </p:grpSpPr>
      <p:sp>
        <p:nvSpPr>
          <p:cNvPr id="2" name="Freeform 2"/>
          <p:cNvSpPr/>
          <p:nvPr/>
        </p:nvSpPr>
        <p:spPr>
          <a:xfrm>
            <a:off x="-1194488" y="-1713240"/>
            <a:ext cx="4788972" cy="4788972"/>
          </a:xfrm>
          <a:custGeom>
            <a:avLst/>
            <a:gdLst/>
            <a:ahLst/>
            <a:cxnLst/>
            <a:rect l="l" t="t" r="r" b="b"/>
            <a:pathLst>
              <a:path w="4788972" h="4788972">
                <a:moveTo>
                  <a:pt x="0" y="0"/>
                </a:moveTo>
                <a:lnTo>
                  <a:pt x="4788971" y="0"/>
                </a:lnTo>
                <a:lnTo>
                  <a:pt x="4788971" y="4788972"/>
                </a:lnTo>
                <a:lnTo>
                  <a:pt x="0" y="47889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249356" y="-447675"/>
            <a:ext cx="16162474" cy="2561355"/>
          </a:xfrm>
          <a:prstGeom prst="rect">
            <a:avLst/>
          </a:prstGeom>
        </p:spPr>
        <p:txBody>
          <a:bodyPr lIns="0" tIns="0" rIns="0" bIns="0" rtlCol="0" anchor="t">
            <a:spAutoFit/>
          </a:bodyPr>
          <a:lstStyle/>
          <a:p>
            <a:pPr marL="0" lvl="0" indent="0" algn="ctr">
              <a:lnSpc>
                <a:spcPts val="19217"/>
              </a:lnSpc>
              <a:spcBef>
                <a:spcPct val="0"/>
              </a:spcBef>
            </a:pPr>
            <a:r>
              <a:rPr lang="en-US" sz="13926" spc="793">
                <a:solidFill>
                  <a:srgbClr val="1A1A1A"/>
                </a:solidFill>
                <a:latin typeface="Codec Pro ExtraBold"/>
              </a:rPr>
              <a:t>DISADVANTAGES</a:t>
            </a:r>
          </a:p>
        </p:txBody>
      </p:sp>
      <p:sp>
        <p:nvSpPr>
          <p:cNvPr id="4" name="Freeform 4"/>
          <p:cNvSpPr/>
          <p:nvPr/>
        </p:nvSpPr>
        <p:spPr>
          <a:xfrm>
            <a:off x="13993703" y="9516806"/>
            <a:ext cx="5867521" cy="5867521"/>
          </a:xfrm>
          <a:custGeom>
            <a:avLst/>
            <a:gdLst/>
            <a:ahLst/>
            <a:cxnLst/>
            <a:rect l="l" t="t" r="r" b="b"/>
            <a:pathLst>
              <a:path w="5867521" h="5867521">
                <a:moveTo>
                  <a:pt x="0" y="0"/>
                </a:moveTo>
                <a:lnTo>
                  <a:pt x="5867521" y="0"/>
                </a:lnTo>
                <a:lnTo>
                  <a:pt x="5867521" y="5867521"/>
                </a:lnTo>
                <a:lnTo>
                  <a:pt x="0" y="58675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rot="-10800000">
            <a:off x="3967288" y="1931621"/>
            <a:ext cx="9696387" cy="3049954"/>
          </a:xfrm>
          <a:custGeom>
            <a:avLst/>
            <a:gdLst/>
            <a:ahLst/>
            <a:cxnLst/>
            <a:rect l="l" t="t" r="r" b="b"/>
            <a:pathLst>
              <a:path w="9696387" h="3049954">
                <a:moveTo>
                  <a:pt x="0" y="0"/>
                </a:moveTo>
                <a:lnTo>
                  <a:pt x="9696386" y="0"/>
                </a:lnTo>
                <a:lnTo>
                  <a:pt x="9696386" y="3049954"/>
                </a:lnTo>
                <a:lnTo>
                  <a:pt x="0" y="30499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rot="-10800000">
            <a:off x="3768726" y="5114925"/>
            <a:ext cx="13643103" cy="4291376"/>
          </a:xfrm>
          <a:custGeom>
            <a:avLst/>
            <a:gdLst/>
            <a:ahLst/>
            <a:cxnLst/>
            <a:rect l="l" t="t" r="r" b="b"/>
            <a:pathLst>
              <a:path w="13643103" h="4291376">
                <a:moveTo>
                  <a:pt x="0" y="0"/>
                </a:moveTo>
                <a:lnTo>
                  <a:pt x="13643103" y="0"/>
                </a:lnTo>
                <a:lnTo>
                  <a:pt x="13643103" y="4291376"/>
                </a:lnTo>
                <a:lnTo>
                  <a:pt x="0" y="42913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5988987" y="9601200"/>
            <a:ext cx="5867521" cy="5867521"/>
          </a:xfrm>
          <a:custGeom>
            <a:avLst/>
            <a:gdLst/>
            <a:ahLst/>
            <a:cxnLst/>
            <a:rect l="l" t="t" r="r" b="b"/>
            <a:pathLst>
              <a:path w="5867521" h="5867521">
                <a:moveTo>
                  <a:pt x="0" y="0"/>
                </a:moveTo>
                <a:lnTo>
                  <a:pt x="5867521" y="0"/>
                </a:lnTo>
                <a:lnTo>
                  <a:pt x="5867521" y="5867521"/>
                </a:lnTo>
                <a:lnTo>
                  <a:pt x="0" y="58675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905060" y="9534525"/>
            <a:ext cx="5867521" cy="5867521"/>
          </a:xfrm>
          <a:custGeom>
            <a:avLst/>
            <a:gdLst/>
            <a:ahLst/>
            <a:cxnLst/>
            <a:rect l="l" t="t" r="r" b="b"/>
            <a:pathLst>
              <a:path w="5867521" h="5867521">
                <a:moveTo>
                  <a:pt x="0" y="0"/>
                </a:moveTo>
                <a:lnTo>
                  <a:pt x="5867520" y="0"/>
                </a:lnTo>
                <a:lnTo>
                  <a:pt x="5867520" y="5867521"/>
                </a:lnTo>
                <a:lnTo>
                  <a:pt x="0" y="58675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32205" y="5355847"/>
            <a:ext cx="3701581" cy="3585907"/>
          </a:xfrm>
          <a:custGeom>
            <a:avLst/>
            <a:gdLst/>
            <a:ahLst/>
            <a:cxnLst/>
            <a:rect l="l" t="t" r="r" b="b"/>
            <a:pathLst>
              <a:path w="3701581" h="3585907">
                <a:moveTo>
                  <a:pt x="0" y="0"/>
                </a:moveTo>
                <a:lnTo>
                  <a:pt x="3701582" y="0"/>
                </a:lnTo>
                <a:lnTo>
                  <a:pt x="3701582" y="3585907"/>
                </a:lnTo>
                <a:lnTo>
                  <a:pt x="0" y="35859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a:off x="554058" y="1797523"/>
            <a:ext cx="2657877" cy="2965553"/>
          </a:xfrm>
          <a:custGeom>
            <a:avLst/>
            <a:gdLst/>
            <a:ahLst/>
            <a:cxnLst/>
            <a:rect l="l" t="t" r="r" b="b"/>
            <a:pathLst>
              <a:path w="2657877" h="2965553">
                <a:moveTo>
                  <a:pt x="0" y="0"/>
                </a:moveTo>
                <a:lnTo>
                  <a:pt x="2657876" y="0"/>
                </a:lnTo>
                <a:lnTo>
                  <a:pt x="2657876" y="2965553"/>
                </a:lnTo>
                <a:lnTo>
                  <a:pt x="0" y="29655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TextBox 11"/>
          <p:cNvSpPr txBox="1"/>
          <p:nvPr/>
        </p:nvSpPr>
        <p:spPr>
          <a:xfrm>
            <a:off x="4443646" y="2173220"/>
            <a:ext cx="9877066" cy="2137958"/>
          </a:xfrm>
          <a:prstGeom prst="rect">
            <a:avLst/>
          </a:prstGeom>
        </p:spPr>
        <p:txBody>
          <a:bodyPr lIns="0" tIns="0" rIns="0" bIns="0" rtlCol="0" anchor="t">
            <a:spAutoFit/>
          </a:bodyPr>
          <a:lstStyle/>
          <a:p>
            <a:pPr>
              <a:lnSpc>
                <a:spcPts val="5678"/>
              </a:lnSpc>
            </a:pPr>
            <a:r>
              <a:rPr lang="en-US" sz="4115" spc="403">
                <a:solidFill>
                  <a:srgbClr val="1A1A1A"/>
                </a:solidFill>
                <a:latin typeface="DM Sans Bold"/>
              </a:rPr>
              <a:t>SECURITY</a:t>
            </a:r>
          </a:p>
          <a:p>
            <a:pPr>
              <a:lnSpc>
                <a:spcPts val="5678"/>
              </a:lnSpc>
              <a:spcBef>
                <a:spcPct val="0"/>
              </a:spcBef>
            </a:pPr>
            <a:r>
              <a:rPr lang="en-US" sz="4115" spc="403">
                <a:solidFill>
                  <a:srgbClr val="1A1A1A"/>
                </a:solidFill>
                <a:latin typeface="DM Sans"/>
              </a:rPr>
              <a:t>Data breaches and hacks have made the news a lot lately.</a:t>
            </a:r>
          </a:p>
        </p:txBody>
      </p:sp>
      <p:sp>
        <p:nvSpPr>
          <p:cNvPr id="12" name="TextBox 12"/>
          <p:cNvSpPr txBox="1"/>
          <p:nvPr/>
        </p:nvSpPr>
        <p:spPr>
          <a:xfrm>
            <a:off x="4424285" y="5561930"/>
            <a:ext cx="12503178" cy="3379824"/>
          </a:xfrm>
          <a:prstGeom prst="rect">
            <a:avLst/>
          </a:prstGeom>
        </p:spPr>
        <p:txBody>
          <a:bodyPr lIns="0" tIns="0" rIns="0" bIns="0" rtlCol="0" anchor="t">
            <a:spAutoFit/>
          </a:bodyPr>
          <a:lstStyle/>
          <a:p>
            <a:pPr>
              <a:lnSpc>
                <a:spcPts val="5392"/>
              </a:lnSpc>
            </a:pPr>
            <a:r>
              <a:rPr lang="en-US" sz="3907" spc="382">
                <a:solidFill>
                  <a:srgbClr val="1A1A1A"/>
                </a:solidFill>
                <a:latin typeface="DM Sans Bold"/>
              </a:rPr>
              <a:t>CREDIBILITY</a:t>
            </a:r>
          </a:p>
          <a:p>
            <a:pPr>
              <a:lnSpc>
                <a:spcPts val="5392"/>
              </a:lnSpc>
              <a:spcBef>
                <a:spcPct val="0"/>
              </a:spcBef>
            </a:pPr>
            <a:r>
              <a:rPr lang="en-US" sz="3907" spc="382">
                <a:solidFill>
                  <a:srgbClr val="1A1A1A"/>
                </a:solidFill>
                <a:latin typeface="DM Sans"/>
              </a:rPr>
              <a:t>No matter what industry or market you’re in, business is about people and relationships. Creating those relationships can be more challenging in the ecommerce world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5883423" y="154000"/>
            <a:ext cx="6521154" cy="874700"/>
            <a:chOff x="0" y="0"/>
            <a:chExt cx="1454143" cy="195048"/>
          </a:xfrm>
        </p:grpSpPr>
        <p:sp>
          <p:nvSpPr>
            <p:cNvPr id="3" name="Freeform 3"/>
            <p:cNvSpPr/>
            <p:nvPr/>
          </p:nvSpPr>
          <p:spPr>
            <a:xfrm>
              <a:off x="0" y="0"/>
              <a:ext cx="1454143" cy="195048"/>
            </a:xfrm>
            <a:custGeom>
              <a:avLst/>
              <a:gdLst/>
              <a:ahLst/>
              <a:cxnLst/>
              <a:rect l="l" t="t" r="r" b="b"/>
              <a:pathLst>
                <a:path w="1454143" h="195048">
                  <a:moveTo>
                    <a:pt x="0" y="0"/>
                  </a:moveTo>
                  <a:lnTo>
                    <a:pt x="1454143" y="0"/>
                  </a:lnTo>
                  <a:lnTo>
                    <a:pt x="1454143" y="195048"/>
                  </a:lnTo>
                  <a:lnTo>
                    <a:pt x="0" y="195048"/>
                  </a:lnTo>
                  <a:close/>
                </a:path>
              </a:pathLst>
            </a:custGeom>
            <a:solidFill>
              <a:srgbClr val="1C98ED"/>
            </a:solidFill>
            <a:ln cap="sq">
              <a:noFill/>
              <a:prstDash val="solid"/>
              <a:miter/>
            </a:ln>
          </p:spPr>
          <p:txBody>
            <a:bodyPr/>
            <a:lstStyle/>
            <a:p>
              <a:endParaRPr lang="en-US"/>
            </a:p>
          </p:txBody>
        </p:sp>
        <p:sp>
          <p:nvSpPr>
            <p:cNvPr id="4" name="TextBox 4"/>
            <p:cNvSpPr txBox="1"/>
            <p:nvPr/>
          </p:nvSpPr>
          <p:spPr>
            <a:xfrm>
              <a:off x="0" y="-66675"/>
              <a:ext cx="812800" cy="879475"/>
            </a:xfrm>
            <a:prstGeom prst="rect">
              <a:avLst/>
            </a:prstGeom>
          </p:spPr>
          <p:txBody>
            <a:bodyPr lIns="50800" tIns="50800" rIns="50800" bIns="50800" rtlCol="0" anchor="ctr"/>
            <a:lstStyle/>
            <a:p>
              <a:pPr marL="0" lvl="0" indent="0" algn="ctr">
                <a:lnSpc>
                  <a:spcPts val="5795"/>
                </a:lnSpc>
                <a:spcBef>
                  <a:spcPct val="0"/>
                </a:spcBef>
              </a:pPr>
              <a:r>
                <a:rPr lang="en-US" sz="4200" u="sng" spc="424">
                  <a:solidFill>
                    <a:srgbClr val="FFFFFF"/>
                  </a:solidFill>
                  <a:latin typeface="DM Sans"/>
                  <a:hlinkClick r:id="rId2" tooltip="https://online.visual-paradigm.com/community/share/untitled-1hy2iymfu3"/>
                </a:rPr>
                <a:t>UML CLASS DIAGRAM</a:t>
              </a:r>
            </a:p>
          </p:txBody>
        </p:sp>
      </p:grpSp>
      <p:sp>
        <p:nvSpPr>
          <p:cNvPr id="5" name="Freeform 5"/>
          <p:cNvSpPr/>
          <p:nvPr/>
        </p:nvSpPr>
        <p:spPr>
          <a:xfrm>
            <a:off x="2657321" y="1200117"/>
            <a:ext cx="12973359" cy="9086883"/>
          </a:xfrm>
          <a:custGeom>
            <a:avLst/>
            <a:gdLst/>
            <a:ahLst/>
            <a:cxnLst/>
            <a:rect l="l" t="t" r="r" b="b"/>
            <a:pathLst>
              <a:path w="12973359" h="9086883">
                <a:moveTo>
                  <a:pt x="0" y="0"/>
                </a:moveTo>
                <a:lnTo>
                  <a:pt x="12973358" y="0"/>
                </a:lnTo>
                <a:lnTo>
                  <a:pt x="12973358" y="9086883"/>
                </a:lnTo>
                <a:lnTo>
                  <a:pt x="0" y="9086883"/>
                </a:lnTo>
                <a:lnTo>
                  <a:pt x="0" y="0"/>
                </a:lnTo>
                <a:close/>
              </a:path>
            </a:pathLst>
          </a:custGeom>
          <a:blipFill>
            <a:blip r:embed="rId3"/>
            <a:stretch>
              <a:fillRect/>
            </a:stretch>
          </a:blipFill>
        </p:spPr>
        <p:txBody>
          <a:bodyPr/>
          <a:lstStyle/>
          <a:p>
            <a:endParaRPr lang="en-US"/>
          </a:p>
        </p:txBody>
      </p:sp>
      <p:sp>
        <p:nvSpPr>
          <p:cNvPr id="6" name="Freeform 6"/>
          <p:cNvSpPr/>
          <p:nvPr/>
        </p:nvSpPr>
        <p:spPr>
          <a:xfrm>
            <a:off x="-7500489" y="-10335575"/>
            <a:ext cx="13357711" cy="13357711"/>
          </a:xfrm>
          <a:custGeom>
            <a:avLst/>
            <a:gdLst/>
            <a:ahLst/>
            <a:cxnLst/>
            <a:rect l="l" t="t" r="r" b="b"/>
            <a:pathLst>
              <a:path w="13357711" h="13357711">
                <a:moveTo>
                  <a:pt x="0" y="0"/>
                </a:moveTo>
                <a:lnTo>
                  <a:pt x="13357711" y="0"/>
                </a:lnTo>
                <a:lnTo>
                  <a:pt x="13357711" y="13357711"/>
                </a:lnTo>
                <a:lnTo>
                  <a:pt x="0" y="133577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6411106" y="5379720"/>
            <a:ext cx="9524097" cy="9524097"/>
          </a:xfrm>
          <a:custGeom>
            <a:avLst/>
            <a:gdLst/>
            <a:ahLst/>
            <a:cxnLst/>
            <a:rect l="l" t="t" r="r" b="b"/>
            <a:pathLst>
              <a:path w="9524097" h="9524097">
                <a:moveTo>
                  <a:pt x="0" y="0"/>
                </a:moveTo>
                <a:lnTo>
                  <a:pt x="9524097" y="0"/>
                </a:lnTo>
                <a:lnTo>
                  <a:pt x="9524097" y="9524097"/>
                </a:lnTo>
                <a:lnTo>
                  <a:pt x="0" y="95240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4949288" y="154000"/>
            <a:ext cx="8389424" cy="874700"/>
            <a:chOff x="0" y="0"/>
            <a:chExt cx="1870746" cy="195048"/>
          </a:xfrm>
        </p:grpSpPr>
        <p:sp>
          <p:nvSpPr>
            <p:cNvPr id="3" name="Freeform 3"/>
            <p:cNvSpPr/>
            <p:nvPr/>
          </p:nvSpPr>
          <p:spPr>
            <a:xfrm>
              <a:off x="0" y="0"/>
              <a:ext cx="1870746" cy="195048"/>
            </a:xfrm>
            <a:custGeom>
              <a:avLst/>
              <a:gdLst/>
              <a:ahLst/>
              <a:cxnLst/>
              <a:rect l="l" t="t" r="r" b="b"/>
              <a:pathLst>
                <a:path w="1870746" h="195048">
                  <a:moveTo>
                    <a:pt x="0" y="0"/>
                  </a:moveTo>
                  <a:lnTo>
                    <a:pt x="1870746" y="0"/>
                  </a:lnTo>
                  <a:lnTo>
                    <a:pt x="1870746" y="195048"/>
                  </a:lnTo>
                  <a:lnTo>
                    <a:pt x="0" y="195048"/>
                  </a:lnTo>
                  <a:close/>
                </a:path>
              </a:pathLst>
            </a:custGeom>
            <a:solidFill>
              <a:srgbClr val="1C98ED"/>
            </a:solidFill>
            <a:ln cap="sq">
              <a:noFill/>
              <a:prstDash val="solid"/>
              <a:miter/>
            </a:ln>
          </p:spPr>
          <p:txBody>
            <a:bodyPr/>
            <a:lstStyle/>
            <a:p>
              <a:endParaRPr lang="en-US"/>
            </a:p>
          </p:txBody>
        </p:sp>
        <p:sp>
          <p:nvSpPr>
            <p:cNvPr id="4" name="TextBox 4"/>
            <p:cNvSpPr txBox="1"/>
            <p:nvPr/>
          </p:nvSpPr>
          <p:spPr>
            <a:xfrm>
              <a:off x="0" y="-66675"/>
              <a:ext cx="812800" cy="879475"/>
            </a:xfrm>
            <a:prstGeom prst="rect">
              <a:avLst/>
            </a:prstGeom>
          </p:spPr>
          <p:txBody>
            <a:bodyPr lIns="50800" tIns="50800" rIns="50800" bIns="50800" rtlCol="0" anchor="ctr"/>
            <a:lstStyle/>
            <a:p>
              <a:pPr marL="0" lvl="0" indent="0" algn="ctr">
                <a:lnSpc>
                  <a:spcPts val="5795"/>
                </a:lnSpc>
                <a:spcBef>
                  <a:spcPct val="0"/>
                </a:spcBef>
              </a:pPr>
              <a:r>
                <a:rPr lang="en-US" sz="4200" u="sng" spc="424">
                  <a:solidFill>
                    <a:srgbClr val="FFFFFF"/>
                  </a:solidFill>
                  <a:latin typeface="DM Sans"/>
                  <a:hlinkClick r:id="rId2" tooltip="https://online.visual-paradigm.com/community/share/untitled-1i2fpn4qf4"/>
                </a:rPr>
                <a:t>UML USE CASE DIAGRAM</a:t>
              </a:r>
            </a:p>
          </p:txBody>
        </p:sp>
      </p:grpSp>
      <p:sp>
        <p:nvSpPr>
          <p:cNvPr id="5" name="Freeform 5"/>
          <p:cNvSpPr/>
          <p:nvPr/>
        </p:nvSpPr>
        <p:spPr>
          <a:xfrm>
            <a:off x="-7500489" y="-10335575"/>
            <a:ext cx="13357711" cy="13357711"/>
          </a:xfrm>
          <a:custGeom>
            <a:avLst/>
            <a:gdLst/>
            <a:ahLst/>
            <a:cxnLst/>
            <a:rect l="l" t="t" r="r" b="b"/>
            <a:pathLst>
              <a:path w="13357711" h="13357711">
                <a:moveTo>
                  <a:pt x="0" y="0"/>
                </a:moveTo>
                <a:lnTo>
                  <a:pt x="13357711" y="0"/>
                </a:lnTo>
                <a:lnTo>
                  <a:pt x="13357711" y="13357711"/>
                </a:lnTo>
                <a:lnTo>
                  <a:pt x="0" y="133577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16411106" y="5379720"/>
            <a:ext cx="9524097" cy="9524097"/>
          </a:xfrm>
          <a:custGeom>
            <a:avLst/>
            <a:gdLst/>
            <a:ahLst/>
            <a:cxnLst/>
            <a:rect l="l" t="t" r="r" b="b"/>
            <a:pathLst>
              <a:path w="9524097" h="9524097">
                <a:moveTo>
                  <a:pt x="0" y="0"/>
                </a:moveTo>
                <a:lnTo>
                  <a:pt x="9524097" y="0"/>
                </a:lnTo>
                <a:lnTo>
                  <a:pt x="9524097" y="9524097"/>
                </a:lnTo>
                <a:lnTo>
                  <a:pt x="0" y="95240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4856197" y="1028700"/>
            <a:ext cx="8575605" cy="9258300"/>
          </a:xfrm>
          <a:custGeom>
            <a:avLst/>
            <a:gdLst/>
            <a:ahLst/>
            <a:cxnLst/>
            <a:rect l="l" t="t" r="r" b="b"/>
            <a:pathLst>
              <a:path w="8575605" h="9258300">
                <a:moveTo>
                  <a:pt x="0" y="0"/>
                </a:moveTo>
                <a:lnTo>
                  <a:pt x="8575606" y="0"/>
                </a:lnTo>
                <a:lnTo>
                  <a:pt x="8575606" y="9258300"/>
                </a:lnTo>
                <a:lnTo>
                  <a:pt x="0" y="9258300"/>
                </a:lnTo>
                <a:lnTo>
                  <a:pt x="0" y="0"/>
                </a:lnTo>
                <a:close/>
              </a:path>
            </a:pathLst>
          </a:custGeom>
          <a:blipFill>
            <a:blip r:embed="rId5"/>
            <a:stretch>
              <a:fillRect/>
            </a:stretch>
          </a:blipFill>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C98ED"/>
        </a:solidFill>
        <a:effectLst/>
      </p:bgPr>
    </p:bg>
    <p:spTree>
      <p:nvGrpSpPr>
        <p:cNvPr id="1" name=""/>
        <p:cNvGrpSpPr/>
        <p:nvPr/>
      </p:nvGrpSpPr>
      <p:grpSpPr>
        <a:xfrm>
          <a:off x="0" y="0"/>
          <a:ext cx="0" cy="0"/>
          <a:chOff x="0" y="0"/>
          <a:chExt cx="0" cy="0"/>
        </a:xfrm>
      </p:grpSpPr>
      <p:grpSp>
        <p:nvGrpSpPr>
          <p:cNvPr id="2" name="Group 2"/>
          <p:cNvGrpSpPr/>
          <p:nvPr/>
        </p:nvGrpSpPr>
        <p:grpSpPr>
          <a:xfrm>
            <a:off x="4422496" y="3964682"/>
            <a:ext cx="9443007" cy="2357636"/>
            <a:chOff x="0" y="0"/>
            <a:chExt cx="2487047" cy="620941"/>
          </a:xfrm>
        </p:grpSpPr>
        <p:sp>
          <p:nvSpPr>
            <p:cNvPr id="3" name="Freeform 3"/>
            <p:cNvSpPr/>
            <p:nvPr/>
          </p:nvSpPr>
          <p:spPr>
            <a:xfrm>
              <a:off x="0" y="0"/>
              <a:ext cx="2487047" cy="620941"/>
            </a:xfrm>
            <a:custGeom>
              <a:avLst/>
              <a:gdLst/>
              <a:ahLst/>
              <a:cxnLst/>
              <a:rect l="l" t="t" r="r" b="b"/>
              <a:pathLst>
                <a:path w="2487047" h="620941">
                  <a:moveTo>
                    <a:pt x="0" y="0"/>
                  </a:moveTo>
                  <a:lnTo>
                    <a:pt x="2487047" y="0"/>
                  </a:lnTo>
                  <a:lnTo>
                    <a:pt x="2487047" y="620941"/>
                  </a:lnTo>
                  <a:lnTo>
                    <a:pt x="0" y="620941"/>
                  </a:lnTo>
                  <a:close/>
                </a:path>
              </a:pathLst>
            </a:custGeom>
            <a:solidFill>
              <a:srgbClr val="A9EADF"/>
            </a:solidFill>
            <a:ln cap="sq">
              <a:noFill/>
              <a:prstDash val="solid"/>
              <a:miter/>
            </a:ln>
          </p:spPr>
          <p:txBody>
            <a:bodyPr/>
            <a:lstStyle/>
            <a:p>
              <a:endParaRPr lang="en-US"/>
            </a:p>
          </p:txBody>
        </p:sp>
        <p:sp>
          <p:nvSpPr>
            <p:cNvPr id="4" name="TextBox 4"/>
            <p:cNvSpPr txBox="1"/>
            <p:nvPr/>
          </p:nvSpPr>
          <p:spPr>
            <a:xfrm>
              <a:off x="0" y="-104775"/>
              <a:ext cx="812800" cy="917575"/>
            </a:xfrm>
            <a:prstGeom prst="rect">
              <a:avLst/>
            </a:prstGeom>
          </p:spPr>
          <p:txBody>
            <a:bodyPr lIns="50800" tIns="50800" rIns="50800" bIns="50800" rtlCol="0" anchor="ctr"/>
            <a:lstStyle/>
            <a:p>
              <a:pPr marL="0" lvl="0" indent="0" algn="ctr">
                <a:lnSpc>
                  <a:spcPts val="8280"/>
                </a:lnSpc>
                <a:spcBef>
                  <a:spcPct val="0"/>
                </a:spcBef>
              </a:pPr>
              <a:r>
                <a:rPr lang="en-US" sz="6000" spc="606">
                  <a:solidFill>
                    <a:srgbClr val="F47C00"/>
                  </a:solidFill>
                  <a:latin typeface="DM Sans Bold"/>
                </a:rPr>
                <a:t>BACK-END</a:t>
              </a:r>
            </a:p>
          </p:txBody>
        </p:sp>
      </p:grpSp>
      <p:sp>
        <p:nvSpPr>
          <p:cNvPr id="5" name="Freeform 5"/>
          <p:cNvSpPr/>
          <p:nvPr/>
        </p:nvSpPr>
        <p:spPr>
          <a:xfrm rot="-6725075">
            <a:off x="10271257" y="-2674335"/>
            <a:ext cx="13976086" cy="9427505"/>
          </a:xfrm>
          <a:custGeom>
            <a:avLst/>
            <a:gdLst/>
            <a:ahLst/>
            <a:cxnLst/>
            <a:rect l="l" t="t" r="r" b="b"/>
            <a:pathLst>
              <a:path w="13976086" h="9427505">
                <a:moveTo>
                  <a:pt x="0" y="0"/>
                </a:moveTo>
                <a:lnTo>
                  <a:pt x="13976086" y="0"/>
                </a:lnTo>
                <a:lnTo>
                  <a:pt x="13976086" y="9427505"/>
                </a:lnTo>
                <a:lnTo>
                  <a:pt x="0" y="94275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6725075">
            <a:off x="-9414813" y="2771668"/>
            <a:ext cx="13976086" cy="9427505"/>
          </a:xfrm>
          <a:custGeom>
            <a:avLst/>
            <a:gdLst/>
            <a:ahLst/>
            <a:cxnLst/>
            <a:rect l="l" t="t" r="r" b="b"/>
            <a:pathLst>
              <a:path w="13976086" h="9427505">
                <a:moveTo>
                  <a:pt x="0" y="0"/>
                </a:moveTo>
                <a:lnTo>
                  <a:pt x="13976086" y="0"/>
                </a:lnTo>
                <a:lnTo>
                  <a:pt x="13976086" y="9427505"/>
                </a:lnTo>
                <a:lnTo>
                  <a:pt x="0" y="94275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C98ED"/>
        </a:solidFill>
        <a:effectLst/>
      </p:bgPr>
    </p:bg>
    <p:spTree>
      <p:nvGrpSpPr>
        <p:cNvPr id="1" name=""/>
        <p:cNvGrpSpPr/>
        <p:nvPr/>
      </p:nvGrpSpPr>
      <p:grpSpPr>
        <a:xfrm>
          <a:off x="0" y="0"/>
          <a:ext cx="0" cy="0"/>
          <a:chOff x="0" y="0"/>
          <a:chExt cx="0" cy="0"/>
        </a:xfrm>
      </p:grpSpPr>
      <p:sp>
        <p:nvSpPr>
          <p:cNvPr id="2" name="Freeform 2"/>
          <p:cNvSpPr/>
          <p:nvPr/>
        </p:nvSpPr>
        <p:spPr>
          <a:xfrm>
            <a:off x="1207694" y="712396"/>
            <a:ext cx="15872611" cy="8862208"/>
          </a:xfrm>
          <a:custGeom>
            <a:avLst/>
            <a:gdLst/>
            <a:ahLst/>
            <a:cxnLst/>
            <a:rect l="l" t="t" r="r" b="b"/>
            <a:pathLst>
              <a:path w="15872611" h="8862208">
                <a:moveTo>
                  <a:pt x="0" y="0"/>
                </a:moveTo>
                <a:lnTo>
                  <a:pt x="15872612" y="0"/>
                </a:lnTo>
                <a:lnTo>
                  <a:pt x="15872612" y="8862208"/>
                </a:lnTo>
                <a:lnTo>
                  <a:pt x="0" y="8862208"/>
                </a:lnTo>
                <a:lnTo>
                  <a:pt x="0" y="0"/>
                </a:lnTo>
                <a:close/>
              </a:path>
            </a:pathLst>
          </a:custGeom>
          <a:blipFill>
            <a:blip r:embed="rId2"/>
            <a:stretch>
              <a:fillRect/>
            </a:stretch>
          </a:blipFill>
        </p:spPr>
        <p:txBody>
          <a:bodyPr/>
          <a:lstStyle/>
          <a:p>
            <a:endParaRPr lang="en-US"/>
          </a:p>
        </p:txBody>
      </p:sp>
      <p:sp>
        <p:nvSpPr>
          <p:cNvPr id="3" name="Freeform 3"/>
          <p:cNvSpPr/>
          <p:nvPr/>
        </p:nvSpPr>
        <p:spPr>
          <a:xfrm rot="-6725075">
            <a:off x="-9414813" y="2771668"/>
            <a:ext cx="13976086" cy="9427505"/>
          </a:xfrm>
          <a:custGeom>
            <a:avLst/>
            <a:gdLst/>
            <a:ahLst/>
            <a:cxnLst/>
            <a:rect l="l" t="t" r="r" b="b"/>
            <a:pathLst>
              <a:path w="13976086" h="9427505">
                <a:moveTo>
                  <a:pt x="0" y="0"/>
                </a:moveTo>
                <a:lnTo>
                  <a:pt x="13976086" y="0"/>
                </a:lnTo>
                <a:lnTo>
                  <a:pt x="13976086" y="9427505"/>
                </a:lnTo>
                <a:lnTo>
                  <a:pt x="0" y="94275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6725075">
            <a:off x="10271257" y="-2674335"/>
            <a:ext cx="13976086" cy="9427505"/>
          </a:xfrm>
          <a:custGeom>
            <a:avLst/>
            <a:gdLst/>
            <a:ahLst/>
            <a:cxnLst/>
            <a:rect l="l" t="t" r="r" b="b"/>
            <a:pathLst>
              <a:path w="13976086" h="9427505">
                <a:moveTo>
                  <a:pt x="0" y="0"/>
                </a:moveTo>
                <a:lnTo>
                  <a:pt x="13976086" y="0"/>
                </a:lnTo>
                <a:lnTo>
                  <a:pt x="13976086" y="9427505"/>
                </a:lnTo>
                <a:lnTo>
                  <a:pt x="0" y="94275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0" y="0"/>
            <a:ext cx="5614207" cy="2264664"/>
            <a:chOff x="0" y="0"/>
            <a:chExt cx="1478639" cy="596455"/>
          </a:xfrm>
        </p:grpSpPr>
        <p:sp>
          <p:nvSpPr>
            <p:cNvPr id="6" name="Freeform 6"/>
            <p:cNvSpPr/>
            <p:nvPr/>
          </p:nvSpPr>
          <p:spPr>
            <a:xfrm>
              <a:off x="0" y="0"/>
              <a:ext cx="1478639" cy="596455"/>
            </a:xfrm>
            <a:custGeom>
              <a:avLst/>
              <a:gdLst/>
              <a:ahLst/>
              <a:cxnLst/>
              <a:rect l="l" t="t" r="r" b="b"/>
              <a:pathLst>
                <a:path w="1478639" h="596455">
                  <a:moveTo>
                    <a:pt x="0" y="0"/>
                  </a:moveTo>
                  <a:lnTo>
                    <a:pt x="1478639" y="0"/>
                  </a:lnTo>
                  <a:lnTo>
                    <a:pt x="1478639" y="596455"/>
                  </a:lnTo>
                  <a:lnTo>
                    <a:pt x="0" y="596455"/>
                  </a:lnTo>
                  <a:close/>
                </a:path>
              </a:pathLst>
            </a:custGeom>
            <a:solidFill>
              <a:srgbClr val="A9EADF"/>
            </a:solidFill>
            <a:ln cap="sq">
              <a:noFill/>
              <a:prstDash val="solid"/>
              <a:miter/>
            </a:ln>
          </p:spPr>
          <p:txBody>
            <a:bodyPr/>
            <a:lstStyle/>
            <a:p>
              <a:endParaRPr lang="en-US"/>
            </a:p>
          </p:txBody>
        </p:sp>
        <p:sp>
          <p:nvSpPr>
            <p:cNvPr id="7" name="TextBox 7"/>
            <p:cNvSpPr txBox="1"/>
            <p:nvPr/>
          </p:nvSpPr>
          <p:spPr>
            <a:xfrm>
              <a:off x="0" y="-104775"/>
              <a:ext cx="812800" cy="917575"/>
            </a:xfrm>
            <a:prstGeom prst="rect">
              <a:avLst/>
            </a:prstGeom>
          </p:spPr>
          <p:txBody>
            <a:bodyPr lIns="50800" tIns="50800" rIns="50800" bIns="50800" rtlCol="0" anchor="ctr"/>
            <a:lstStyle/>
            <a:p>
              <a:pPr marL="0" lvl="0" indent="0" algn="ctr">
                <a:lnSpc>
                  <a:spcPts val="8280"/>
                </a:lnSpc>
                <a:spcBef>
                  <a:spcPct val="0"/>
                </a:spcBef>
              </a:pPr>
              <a:r>
                <a:rPr lang="en-US" sz="6000" spc="606">
                  <a:solidFill>
                    <a:srgbClr val="F47C00"/>
                  </a:solidFill>
                  <a:latin typeface="DM Sans Bold"/>
                </a:rPr>
                <a:t>ADMIN PAGE</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C98ED"/>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5614207" cy="1824753"/>
            <a:chOff x="0" y="0"/>
            <a:chExt cx="1478639" cy="480593"/>
          </a:xfrm>
        </p:grpSpPr>
        <p:sp>
          <p:nvSpPr>
            <p:cNvPr id="3" name="Freeform 3"/>
            <p:cNvSpPr/>
            <p:nvPr/>
          </p:nvSpPr>
          <p:spPr>
            <a:xfrm>
              <a:off x="0" y="0"/>
              <a:ext cx="1478639" cy="480593"/>
            </a:xfrm>
            <a:custGeom>
              <a:avLst/>
              <a:gdLst/>
              <a:ahLst/>
              <a:cxnLst/>
              <a:rect l="l" t="t" r="r" b="b"/>
              <a:pathLst>
                <a:path w="1478639" h="480593">
                  <a:moveTo>
                    <a:pt x="0" y="0"/>
                  </a:moveTo>
                  <a:lnTo>
                    <a:pt x="1478639" y="0"/>
                  </a:lnTo>
                  <a:lnTo>
                    <a:pt x="1478639" y="480593"/>
                  </a:lnTo>
                  <a:lnTo>
                    <a:pt x="0" y="480593"/>
                  </a:lnTo>
                  <a:close/>
                </a:path>
              </a:pathLst>
            </a:custGeom>
            <a:solidFill>
              <a:srgbClr val="A9EADF"/>
            </a:solidFill>
            <a:ln cap="sq">
              <a:noFill/>
              <a:prstDash val="solid"/>
              <a:miter/>
            </a:ln>
          </p:spPr>
          <p:txBody>
            <a:bodyPr/>
            <a:lstStyle/>
            <a:p>
              <a:endParaRPr lang="en-US"/>
            </a:p>
          </p:txBody>
        </p:sp>
        <p:sp>
          <p:nvSpPr>
            <p:cNvPr id="4" name="TextBox 4"/>
            <p:cNvSpPr txBox="1"/>
            <p:nvPr/>
          </p:nvSpPr>
          <p:spPr>
            <a:xfrm>
              <a:off x="0" y="-104775"/>
              <a:ext cx="812800" cy="917575"/>
            </a:xfrm>
            <a:prstGeom prst="rect">
              <a:avLst/>
            </a:prstGeom>
          </p:spPr>
          <p:txBody>
            <a:bodyPr lIns="50800" tIns="50800" rIns="50800" bIns="50800" rtlCol="0" anchor="ctr"/>
            <a:lstStyle/>
            <a:p>
              <a:pPr marL="0" lvl="0" indent="0" algn="ctr">
                <a:lnSpc>
                  <a:spcPts val="8280"/>
                </a:lnSpc>
                <a:spcBef>
                  <a:spcPct val="0"/>
                </a:spcBef>
              </a:pPr>
              <a:r>
                <a:rPr lang="en-US" sz="6000" spc="606">
                  <a:solidFill>
                    <a:srgbClr val="F47C00"/>
                  </a:solidFill>
                  <a:latin typeface="DM Sans Bold"/>
                </a:rPr>
                <a:t>DATABASE</a:t>
              </a:r>
            </a:p>
          </p:txBody>
        </p:sp>
      </p:grpSp>
      <p:sp>
        <p:nvSpPr>
          <p:cNvPr id="5" name="Freeform 5"/>
          <p:cNvSpPr/>
          <p:nvPr/>
        </p:nvSpPr>
        <p:spPr>
          <a:xfrm rot="-6725075">
            <a:off x="-9414813" y="2771668"/>
            <a:ext cx="13976086" cy="9427505"/>
          </a:xfrm>
          <a:custGeom>
            <a:avLst/>
            <a:gdLst/>
            <a:ahLst/>
            <a:cxnLst/>
            <a:rect l="l" t="t" r="r" b="b"/>
            <a:pathLst>
              <a:path w="13976086" h="9427505">
                <a:moveTo>
                  <a:pt x="0" y="0"/>
                </a:moveTo>
                <a:lnTo>
                  <a:pt x="13976086" y="0"/>
                </a:lnTo>
                <a:lnTo>
                  <a:pt x="13976086" y="9427505"/>
                </a:lnTo>
                <a:lnTo>
                  <a:pt x="0" y="94275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6725075">
            <a:off x="10271257" y="-2674335"/>
            <a:ext cx="13976086" cy="9427505"/>
          </a:xfrm>
          <a:custGeom>
            <a:avLst/>
            <a:gdLst/>
            <a:ahLst/>
            <a:cxnLst/>
            <a:rect l="l" t="t" r="r" b="b"/>
            <a:pathLst>
              <a:path w="13976086" h="9427505">
                <a:moveTo>
                  <a:pt x="0" y="0"/>
                </a:moveTo>
                <a:lnTo>
                  <a:pt x="13976086" y="0"/>
                </a:lnTo>
                <a:lnTo>
                  <a:pt x="13976086" y="9427505"/>
                </a:lnTo>
                <a:lnTo>
                  <a:pt x="0" y="94275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565587" y="1824753"/>
            <a:ext cx="17156826" cy="8462247"/>
          </a:xfrm>
          <a:custGeom>
            <a:avLst/>
            <a:gdLst/>
            <a:ahLst/>
            <a:cxnLst/>
            <a:rect l="l" t="t" r="r" b="b"/>
            <a:pathLst>
              <a:path w="17156826" h="8462247">
                <a:moveTo>
                  <a:pt x="0" y="0"/>
                </a:moveTo>
                <a:lnTo>
                  <a:pt x="17156826" y="0"/>
                </a:lnTo>
                <a:lnTo>
                  <a:pt x="17156826" y="8462247"/>
                </a:lnTo>
                <a:lnTo>
                  <a:pt x="0" y="8462247"/>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C98ED"/>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7851518" cy="1216914"/>
            <a:chOff x="0" y="0"/>
            <a:chExt cx="2067890" cy="320504"/>
          </a:xfrm>
        </p:grpSpPr>
        <p:sp>
          <p:nvSpPr>
            <p:cNvPr id="3" name="Freeform 3"/>
            <p:cNvSpPr/>
            <p:nvPr/>
          </p:nvSpPr>
          <p:spPr>
            <a:xfrm>
              <a:off x="0" y="0"/>
              <a:ext cx="2067889" cy="320504"/>
            </a:xfrm>
            <a:custGeom>
              <a:avLst/>
              <a:gdLst/>
              <a:ahLst/>
              <a:cxnLst/>
              <a:rect l="l" t="t" r="r" b="b"/>
              <a:pathLst>
                <a:path w="2067889" h="320504">
                  <a:moveTo>
                    <a:pt x="0" y="0"/>
                  </a:moveTo>
                  <a:lnTo>
                    <a:pt x="2067889" y="0"/>
                  </a:lnTo>
                  <a:lnTo>
                    <a:pt x="2067889" y="320504"/>
                  </a:lnTo>
                  <a:lnTo>
                    <a:pt x="0" y="320504"/>
                  </a:lnTo>
                  <a:close/>
                </a:path>
              </a:pathLst>
            </a:custGeom>
            <a:solidFill>
              <a:srgbClr val="A9EADF"/>
            </a:solidFill>
            <a:ln cap="sq">
              <a:noFill/>
              <a:prstDash val="solid"/>
              <a:miter/>
            </a:ln>
          </p:spPr>
          <p:txBody>
            <a:bodyPr/>
            <a:lstStyle/>
            <a:p>
              <a:endParaRPr lang="en-US"/>
            </a:p>
          </p:txBody>
        </p:sp>
        <p:sp>
          <p:nvSpPr>
            <p:cNvPr id="4" name="TextBox 4"/>
            <p:cNvSpPr txBox="1"/>
            <p:nvPr/>
          </p:nvSpPr>
          <p:spPr>
            <a:xfrm>
              <a:off x="0" y="-104775"/>
              <a:ext cx="812800" cy="917575"/>
            </a:xfrm>
            <a:prstGeom prst="rect">
              <a:avLst/>
            </a:prstGeom>
          </p:spPr>
          <p:txBody>
            <a:bodyPr lIns="50800" tIns="50800" rIns="50800" bIns="50800" rtlCol="0" anchor="ctr"/>
            <a:lstStyle/>
            <a:p>
              <a:pPr marL="0" lvl="0" indent="0" algn="ctr">
                <a:lnSpc>
                  <a:spcPts val="8280"/>
                </a:lnSpc>
                <a:spcBef>
                  <a:spcPct val="0"/>
                </a:spcBef>
              </a:pPr>
              <a:r>
                <a:rPr lang="en-US" sz="6000" spc="606">
                  <a:solidFill>
                    <a:srgbClr val="F47C00"/>
                  </a:solidFill>
                  <a:latin typeface="DM Sans Bold"/>
                </a:rPr>
                <a:t>CONTACTS TABLE</a:t>
              </a:r>
            </a:p>
          </p:txBody>
        </p:sp>
      </p:grpSp>
      <p:sp>
        <p:nvSpPr>
          <p:cNvPr id="5" name="Freeform 5"/>
          <p:cNvSpPr/>
          <p:nvPr/>
        </p:nvSpPr>
        <p:spPr>
          <a:xfrm rot="-6725075">
            <a:off x="10271257" y="-2674335"/>
            <a:ext cx="13976086" cy="9427505"/>
          </a:xfrm>
          <a:custGeom>
            <a:avLst/>
            <a:gdLst/>
            <a:ahLst/>
            <a:cxnLst/>
            <a:rect l="l" t="t" r="r" b="b"/>
            <a:pathLst>
              <a:path w="13976086" h="9427505">
                <a:moveTo>
                  <a:pt x="0" y="0"/>
                </a:moveTo>
                <a:lnTo>
                  <a:pt x="13976086" y="0"/>
                </a:lnTo>
                <a:lnTo>
                  <a:pt x="13976086" y="9427505"/>
                </a:lnTo>
                <a:lnTo>
                  <a:pt x="0" y="94275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6725075">
            <a:off x="-9414813" y="2771668"/>
            <a:ext cx="13976086" cy="9427505"/>
          </a:xfrm>
          <a:custGeom>
            <a:avLst/>
            <a:gdLst/>
            <a:ahLst/>
            <a:cxnLst/>
            <a:rect l="l" t="t" r="r" b="b"/>
            <a:pathLst>
              <a:path w="13976086" h="9427505">
                <a:moveTo>
                  <a:pt x="0" y="0"/>
                </a:moveTo>
                <a:lnTo>
                  <a:pt x="13976086" y="0"/>
                </a:lnTo>
                <a:lnTo>
                  <a:pt x="13976086" y="9427505"/>
                </a:lnTo>
                <a:lnTo>
                  <a:pt x="0" y="94275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0" y="1216914"/>
            <a:ext cx="18288000" cy="9020175"/>
          </a:xfrm>
          <a:custGeom>
            <a:avLst/>
            <a:gdLst/>
            <a:ahLst/>
            <a:cxnLst/>
            <a:rect l="l" t="t" r="r" b="b"/>
            <a:pathLst>
              <a:path w="18288000" h="9020175">
                <a:moveTo>
                  <a:pt x="0" y="0"/>
                </a:moveTo>
                <a:lnTo>
                  <a:pt x="18288000" y="0"/>
                </a:lnTo>
                <a:lnTo>
                  <a:pt x="18288000" y="9020175"/>
                </a:lnTo>
                <a:lnTo>
                  <a:pt x="0" y="9020175"/>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C98ED"/>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5260366" cy="2264664"/>
            <a:chOff x="0" y="0"/>
            <a:chExt cx="1385446" cy="596455"/>
          </a:xfrm>
        </p:grpSpPr>
        <p:sp>
          <p:nvSpPr>
            <p:cNvPr id="3" name="Freeform 3"/>
            <p:cNvSpPr/>
            <p:nvPr/>
          </p:nvSpPr>
          <p:spPr>
            <a:xfrm>
              <a:off x="0" y="0"/>
              <a:ext cx="1385446" cy="596455"/>
            </a:xfrm>
            <a:custGeom>
              <a:avLst/>
              <a:gdLst/>
              <a:ahLst/>
              <a:cxnLst/>
              <a:rect l="l" t="t" r="r" b="b"/>
              <a:pathLst>
                <a:path w="1385446" h="596455">
                  <a:moveTo>
                    <a:pt x="0" y="0"/>
                  </a:moveTo>
                  <a:lnTo>
                    <a:pt x="1385446" y="0"/>
                  </a:lnTo>
                  <a:lnTo>
                    <a:pt x="1385446" y="596455"/>
                  </a:lnTo>
                  <a:lnTo>
                    <a:pt x="0" y="596455"/>
                  </a:lnTo>
                  <a:close/>
                </a:path>
              </a:pathLst>
            </a:custGeom>
            <a:solidFill>
              <a:srgbClr val="A9EADF"/>
            </a:solidFill>
            <a:ln cap="sq">
              <a:noFill/>
              <a:prstDash val="solid"/>
              <a:miter/>
            </a:ln>
          </p:spPr>
          <p:txBody>
            <a:bodyPr/>
            <a:lstStyle/>
            <a:p>
              <a:endParaRPr lang="en-US"/>
            </a:p>
          </p:txBody>
        </p:sp>
        <p:sp>
          <p:nvSpPr>
            <p:cNvPr id="4" name="TextBox 4"/>
            <p:cNvSpPr txBox="1"/>
            <p:nvPr/>
          </p:nvSpPr>
          <p:spPr>
            <a:xfrm>
              <a:off x="0" y="-104775"/>
              <a:ext cx="812800" cy="917575"/>
            </a:xfrm>
            <a:prstGeom prst="rect">
              <a:avLst/>
            </a:prstGeom>
          </p:spPr>
          <p:txBody>
            <a:bodyPr lIns="50800" tIns="50800" rIns="50800" bIns="50800" rtlCol="0" anchor="ctr"/>
            <a:lstStyle/>
            <a:p>
              <a:pPr marL="0" lvl="0" indent="0" algn="ctr">
                <a:lnSpc>
                  <a:spcPts val="8280"/>
                </a:lnSpc>
                <a:spcBef>
                  <a:spcPct val="0"/>
                </a:spcBef>
              </a:pPr>
              <a:r>
                <a:rPr lang="en-US" sz="6000" spc="606">
                  <a:solidFill>
                    <a:srgbClr val="F47C00"/>
                  </a:solidFill>
                  <a:latin typeface="DM Sans Bold"/>
                </a:rPr>
                <a:t>PRODUCT TABLE</a:t>
              </a:r>
            </a:p>
          </p:txBody>
        </p:sp>
      </p:grpSp>
      <p:sp>
        <p:nvSpPr>
          <p:cNvPr id="5" name="Freeform 5"/>
          <p:cNvSpPr/>
          <p:nvPr/>
        </p:nvSpPr>
        <p:spPr>
          <a:xfrm rot="-6725075">
            <a:off x="10271257" y="-2674335"/>
            <a:ext cx="13976086" cy="9427505"/>
          </a:xfrm>
          <a:custGeom>
            <a:avLst/>
            <a:gdLst/>
            <a:ahLst/>
            <a:cxnLst/>
            <a:rect l="l" t="t" r="r" b="b"/>
            <a:pathLst>
              <a:path w="13976086" h="9427505">
                <a:moveTo>
                  <a:pt x="0" y="0"/>
                </a:moveTo>
                <a:lnTo>
                  <a:pt x="13976086" y="0"/>
                </a:lnTo>
                <a:lnTo>
                  <a:pt x="13976086" y="9427505"/>
                </a:lnTo>
                <a:lnTo>
                  <a:pt x="0" y="94275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6725075">
            <a:off x="-9414813" y="2771668"/>
            <a:ext cx="13976086" cy="9427505"/>
          </a:xfrm>
          <a:custGeom>
            <a:avLst/>
            <a:gdLst/>
            <a:ahLst/>
            <a:cxnLst/>
            <a:rect l="l" t="t" r="r" b="b"/>
            <a:pathLst>
              <a:path w="13976086" h="9427505">
                <a:moveTo>
                  <a:pt x="0" y="0"/>
                </a:moveTo>
                <a:lnTo>
                  <a:pt x="13976086" y="0"/>
                </a:lnTo>
                <a:lnTo>
                  <a:pt x="13976086" y="9427505"/>
                </a:lnTo>
                <a:lnTo>
                  <a:pt x="0" y="94275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6861572" y="0"/>
            <a:ext cx="4564856" cy="10287000"/>
          </a:xfrm>
          <a:custGeom>
            <a:avLst/>
            <a:gdLst/>
            <a:ahLst/>
            <a:cxnLst/>
            <a:rect l="l" t="t" r="r" b="b"/>
            <a:pathLst>
              <a:path w="4564856" h="10287000">
                <a:moveTo>
                  <a:pt x="0" y="0"/>
                </a:moveTo>
                <a:lnTo>
                  <a:pt x="4564856" y="0"/>
                </a:lnTo>
                <a:lnTo>
                  <a:pt x="4564856" y="10287000"/>
                </a:lnTo>
                <a:lnTo>
                  <a:pt x="0" y="10287000"/>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0" y="0"/>
            <a:ext cx="18252204" cy="10287000"/>
          </a:xfrm>
          <a:custGeom>
            <a:avLst/>
            <a:gdLst/>
            <a:ahLst/>
            <a:cxnLst/>
            <a:rect l="l" t="t" r="r" b="b"/>
            <a:pathLst>
              <a:path w="18252204" h="10287000">
                <a:moveTo>
                  <a:pt x="0" y="0"/>
                </a:moveTo>
                <a:lnTo>
                  <a:pt x="18252204" y="0"/>
                </a:lnTo>
                <a:lnTo>
                  <a:pt x="18252204" y="10287000"/>
                </a:lnTo>
                <a:lnTo>
                  <a:pt x="0" y="10287000"/>
                </a:lnTo>
                <a:lnTo>
                  <a:pt x="0" y="0"/>
                </a:lnTo>
                <a:close/>
              </a:path>
            </a:pathLst>
          </a:custGeom>
          <a:blipFill>
            <a:blip r:embed="rId2"/>
            <a:stretch>
              <a:fillRect t="-9106" b="-9106"/>
            </a:stretch>
          </a:blipFill>
        </p:spPr>
        <p:txBody>
          <a:bodyPr/>
          <a:lstStyle/>
          <a:p>
            <a:endParaRPr lang="en-US"/>
          </a:p>
        </p:txBody>
      </p:sp>
      <p:sp>
        <p:nvSpPr>
          <p:cNvPr id="3" name="Freeform 3"/>
          <p:cNvSpPr/>
          <p:nvPr/>
        </p:nvSpPr>
        <p:spPr>
          <a:xfrm rot="2305108">
            <a:off x="4998898" y="8410098"/>
            <a:ext cx="9178830" cy="7760283"/>
          </a:xfrm>
          <a:custGeom>
            <a:avLst/>
            <a:gdLst/>
            <a:ahLst/>
            <a:cxnLst/>
            <a:rect l="l" t="t" r="r" b="b"/>
            <a:pathLst>
              <a:path w="9178830" h="7760283">
                <a:moveTo>
                  <a:pt x="0" y="0"/>
                </a:moveTo>
                <a:lnTo>
                  <a:pt x="9178829" y="0"/>
                </a:lnTo>
                <a:lnTo>
                  <a:pt x="9178829" y="7760284"/>
                </a:lnTo>
                <a:lnTo>
                  <a:pt x="0" y="77602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10800000">
            <a:off x="-496189" y="1561081"/>
            <a:ext cx="9197743" cy="2893108"/>
          </a:xfrm>
          <a:custGeom>
            <a:avLst/>
            <a:gdLst/>
            <a:ahLst/>
            <a:cxnLst/>
            <a:rect l="l" t="t" r="r" b="b"/>
            <a:pathLst>
              <a:path w="9197743" h="2893108">
                <a:moveTo>
                  <a:pt x="0" y="0"/>
                </a:moveTo>
                <a:lnTo>
                  <a:pt x="9197743" y="0"/>
                </a:lnTo>
                <a:lnTo>
                  <a:pt x="9197743" y="2893108"/>
                </a:lnTo>
                <a:lnTo>
                  <a:pt x="0" y="28931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10800000">
            <a:off x="-496189" y="5493957"/>
            <a:ext cx="9197743" cy="2893108"/>
          </a:xfrm>
          <a:custGeom>
            <a:avLst/>
            <a:gdLst/>
            <a:ahLst/>
            <a:cxnLst/>
            <a:rect l="l" t="t" r="r" b="b"/>
            <a:pathLst>
              <a:path w="9197743" h="2893108">
                <a:moveTo>
                  <a:pt x="0" y="0"/>
                </a:moveTo>
                <a:lnTo>
                  <a:pt x="9197743" y="0"/>
                </a:lnTo>
                <a:lnTo>
                  <a:pt x="9197743" y="2893108"/>
                </a:lnTo>
                <a:lnTo>
                  <a:pt x="0" y="28931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9773027" y="5453043"/>
            <a:ext cx="9327817" cy="2934022"/>
          </a:xfrm>
          <a:custGeom>
            <a:avLst/>
            <a:gdLst/>
            <a:ahLst/>
            <a:cxnLst/>
            <a:rect l="l" t="t" r="r" b="b"/>
            <a:pathLst>
              <a:path w="9327817" h="2934022">
                <a:moveTo>
                  <a:pt x="0" y="0"/>
                </a:moveTo>
                <a:lnTo>
                  <a:pt x="9327817" y="0"/>
                </a:lnTo>
                <a:lnTo>
                  <a:pt x="9327817" y="2934022"/>
                </a:lnTo>
                <a:lnTo>
                  <a:pt x="0" y="29340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9773027" y="1561081"/>
            <a:ext cx="9327817" cy="2934022"/>
          </a:xfrm>
          <a:custGeom>
            <a:avLst/>
            <a:gdLst/>
            <a:ahLst/>
            <a:cxnLst/>
            <a:rect l="l" t="t" r="r" b="b"/>
            <a:pathLst>
              <a:path w="9327817" h="2934022">
                <a:moveTo>
                  <a:pt x="0" y="0"/>
                </a:moveTo>
                <a:lnTo>
                  <a:pt x="9327817" y="0"/>
                </a:lnTo>
                <a:lnTo>
                  <a:pt x="9327817" y="2934023"/>
                </a:lnTo>
                <a:lnTo>
                  <a:pt x="0" y="293402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TextBox 8"/>
          <p:cNvSpPr txBox="1"/>
          <p:nvPr/>
        </p:nvSpPr>
        <p:spPr>
          <a:xfrm>
            <a:off x="2717941" y="1931466"/>
            <a:ext cx="5425743" cy="771538"/>
          </a:xfrm>
          <a:prstGeom prst="rect">
            <a:avLst/>
          </a:prstGeom>
        </p:spPr>
        <p:txBody>
          <a:bodyPr lIns="0" tIns="0" rIns="0" bIns="0" rtlCol="0" anchor="t">
            <a:spAutoFit/>
          </a:bodyPr>
          <a:lstStyle/>
          <a:p>
            <a:pPr marL="0" lvl="0" indent="0">
              <a:lnSpc>
                <a:spcPts val="6324"/>
              </a:lnSpc>
              <a:spcBef>
                <a:spcPct val="0"/>
              </a:spcBef>
            </a:pPr>
            <a:r>
              <a:rPr lang="en-US" sz="4582" spc="449">
                <a:solidFill>
                  <a:srgbClr val="FFFFFF"/>
                </a:solidFill>
                <a:latin typeface="DM Sans Bold"/>
              </a:rPr>
              <a:t>Name:</a:t>
            </a:r>
          </a:p>
        </p:txBody>
      </p:sp>
      <p:sp>
        <p:nvSpPr>
          <p:cNvPr id="9" name="TextBox 9"/>
          <p:cNvSpPr txBox="1"/>
          <p:nvPr/>
        </p:nvSpPr>
        <p:spPr>
          <a:xfrm>
            <a:off x="2717941" y="2710950"/>
            <a:ext cx="5053727" cy="1036314"/>
          </a:xfrm>
          <a:prstGeom prst="rect">
            <a:avLst/>
          </a:prstGeom>
        </p:spPr>
        <p:txBody>
          <a:bodyPr lIns="0" tIns="0" rIns="0" bIns="0" rtlCol="0" anchor="t">
            <a:spAutoFit/>
          </a:bodyPr>
          <a:lstStyle/>
          <a:p>
            <a:pPr marL="0" lvl="0" indent="0">
              <a:lnSpc>
                <a:spcPts val="4140"/>
              </a:lnSpc>
              <a:spcBef>
                <a:spcPct val="0"/>
              </a:spcBef>
            </a:pPr>
            <a:r>
              <a:rPr lang="en-US" sz="3000" spc="294">
                <a:solidFill>
                  <a:srgbClr val="FFFFFF"/>
                </a:solidFill>
                <a:latin typeface="DM Sans Bold"/>
              </a:rPr>
              <a:t>Ahmed Mahmoud Ahmed Abdeltwab</a:t>
            </a:r>
          </a:p>
        </p:txBody>
      </p:sp>
      <p:sp>
        <p:nvSpPr>
          <p:cNvPr id="10" name="TextBox 10"/>
          <p:cNvSpPr txBox="1"/>
          <p:nvPr/>
        </p:nvSpPr>
        <p:spPr>
          <a:xfrm>
            <a:off x="2717941" y="6003365"/>
            <a:ext cx="5425743" cy="771538"/>
          </a:xfrm>
          <a:prstGeom prst="rect">
            <a:avLst/>
          </a:prstGeom>
        </p:spPr>
        <p:txBody>
          <a:bodyPr lIns="0" tIns="0" rIns="0" bIns="0" rtlCol="0" anchor="t">
            <a:spAutoFit/>
          </a:bodyPr>
          <a:lstStyle/>
          <a:p>
            <a:pPr marL="0" lvl="0" indent="0">
              <a:lnSpc>
                <a:spcPts val="6324"/>
              </a:lnSpc>
              <a:spcBef>
                <a:spcPct val="0"/>
              </a:spcBef>
            </a:pPr>
            <a:r>
              <a:rPr lang="en-US" sz="4582" spc="449">
                <a:solidFill>
                  <a:srgbClr val="FFFFFF"/>
                </a:solidFill>
                <a:latin typeface="DM Sans Bold"/>
              </a:rPr>
              <a:t>Course:</a:t>
            </a:r>
          </a:p>
        </p:txBody>
      </p:sp>
      <p:sp>
        <p:nvSpPr>
          <p:cNvPr id="11" name="TextBox 11"/>
          <p:cNvSpPr txBox="1"/>
          <p:nvPr/>
        </p:nvSpPr>
        <p:spPr>
          <a:xfrm>
            <a:off x="2717941" y="6782849"/>
            <a:ext cx="5192117" cy="603498"/>
          </a:xfrm>
          <a:prstGeom prst="rect">
            <a:avLst/>
          </a:prstGeom>
        </p:spPr>
        <p:txBody>
          <a:bodyPr lIns="0" tIns="0" rIns="0" bIns="0" rtlCol="0" anchor="t">
            <a:spAutoFit/>
          </a:bodyPr>
          <a:lstStyle/>
          <a:p>
            <a:pPr marL="0" lvl="0" indent="0">
              <a:lnSpc>
                <a:spcPts val="4968"/>
              </a:lnSpc>
              <a:spcBef>
                <a:spcPct val="0"/>
              </a:spcBef>
            </a:pPr>
            <a:r>
              <a:rPr lang="en-US" sz="3600" spc="352">
                <a:solidFill>
                  <a:srgbClr val="FFFFFF"/>
                </a:solidFill>
                <a:latin typeface="DM Sans Bold"/>
              </a:rPr>
              <a:t>ITI_Python_ALL_23</a:t>
            </a:r>
          </a:p>
        </p:txBody>
      </p:sp>
      <p:sp>
        <p:nvSpPr>
          <p:cNvPr id="12" name="TextBox 12"/>
          <p:cNvSpPr txBox="1"/>
          <p:nvPr/>
        </p:nvSpPr>
        <p:spPr>
          <a:xfrm>
            <a:off x="12749731" y="5970421"/>
            <a:ext cx="5502473" cy="779581"/>
          </a:xfrm>
          <a:prstGeom prst="rect">
            <a:avLst/>
          </a:prstGeom>
        </p:spPr>
        <p:txBody>
          <a:bodyPr lIns="0" tIns="0" rIns="0" bIns="0" rtlCol="0" anchor="t">
            <a:spAutoFit/>
          </a:bodyPr>
          <a:lstStyle/>
          <a:p>
            <a:pPr marL="0" lvl="0" indent="0">
              <a:lnSpc>
                <a:spcPts val="6413"/>
              </a:lnSpc>
              <a:spcBef>
                <a:spcPct val="0"/>
              </a:spcBef>
            </a:pPr>
            <a:r>
              <a:rPr lang="en-US" sz="4647" spc="455">
                <a:solidFill>
                  <a:srgbClr val="FFFFFF"/>
                </a:solidFill>
                <a:latin typeface="DM Sans Bold"/>
              </a:rPr>
              <a:t>Instructor:</a:t>
            </a:r>
          </a:p>
        </p:txBody>
      </p:sp>
      <p:sp>
        <p:nvSpPr>
          <p:cNvPr id="13" name="TextBox 13"/>
          <p:cNvSpPr txBox="1"/>
          <p:nvPr/>
        </p:nvSpPr>
        <p:spPr>
          <a:xfrm>
            <a:off x="12749731" y="6782849"/>
            <a:ext cx="5125196" cy="603504"/>
          </a:xfrm>
          <a:prstGeom prst="rect">
            <a:avLst/>
          </a:prstGeom>
        </p:spPr>
        <p:txBody>
          <a:bodyPr lIns="0" tIns="0" rIns="0" bIns="0" rtlCol="0" anchor="t">
            <a:spAutoFit/>
          </a:bodyPr>
          <a:lstStyle/>
          <a:p>
            <a:pPr marL="0" lvl="0" indent="0">
              <a:lnSpc>
                <a:spcPts val="4967"/>
              </a:lnSpc>
              <a:spcBef>
                <a:spcPct val="0"/>
              </a:spcBef>
            </a:pPr>
            <a:r>
              <a:rPr lang="en-US" sz="3599" spc="352">
                <a:solidFill>
                  <a:srgbClr val="FFFFFF"/>
                </a:solidFill>
                <a:latin typeface="DM Sans Bold"/>
              </a:rPr>
              <a:t>Kamal Radwan</a:t>
            </a:r>
          </a:p>
        </p:txBody>
      </p:sp>
      <p:sp>
        <p:nvSpPr>
          <p:cNvPr id="14" name="TextBox 14"/>
          <p:cNvSpPr txBox="1"/>
          <p:nvPr/>
        </p:nvSpPr>
        <p:spPr>
          <a:xfrm>
            <a:off x="12749731" y="2142329"/>
            <a:ext cx="5502473" cy="779581"/>
          </a:xfrm>
          <a:prstGeom prst="rect">
            <a:avLst/>
          </a:prstGeom>
        </p:spPr>
        <p:txBody>
          <a:bodyPr lIns="0" tIns="0" rIns="0" bIns="0" rtlCol="0" anchor="t">
            <a:spAutoFit/>
          </a:bodyPr>
          <a:lstStyle/>
          <a:p>
            <a:pPr marL="0" lvl="0" indent="0">
              <a:lnSpc>
                <a:spcPts val="6413"/>
              </a:lnSpc>
              <a:spcBef>
                <a:spcPct val="0"/>
              </a:spcBef>
            </a:pPr>
            <a:r>
              <a:rPr lang="en-US" sz="4647" spc="455">
                <a:solidFill>
                  <a:srgbClr val="FFFFFF"/>
                </a:solidFill>
                <a:latin typeface="DM Sans Bold"/>
              </a:rPr>
              <a:t>Faculty:</a:t>
            </a:r>
          </a:p>
        </p:txBody>
      </p:sp>
      <p:sp>
        <p:nvSpPr>
          <p:cNvPr id="15" name="TextBox 15"/>
          <p:cNvSpPr txBox="1"/>
          <p:nvPr/>
        </p:nvSpPr>
        <p:spPr>
          <a:xfrm>
            <a:off x="12561093" y="2970942"/>
            <a:ext cx="6068233" cy="1232154"/>
          </a:xfrm>
          <a:prstGeom prst="rect">
            <a:avLst/>
          </a:prstGeom>
        </p:spPr>
        <p:txBody>
          <a:bodyPr lIns="0" tIns="0" rIns="0" bIns="0" rtlCol="0" anchor="t">
            <a:spAutoFit/>
          </a:bodyPr>
          <a:lstStyle/>
          <a:p>
            <a:pPr marL="0" lvl="0" indent="0">
              <a:lnSpc>
                <a:spcPts val="4967"/>
              </a:lnSpc>
              <a:spcBef>
                <a:spcPct val="0"/>
              </a:spcBef>
            </a:pPr>
            <a:r>
              <a:rPr lang="en-US" sz="3599" spc="352">
                <a:solidFill>
                  <a:srgbClr val="FFFFFF"/>
                </a:solidFill>
                <a:latin typeface="DM Sans Bold"/>
              </a:rPr>
              <a:t>Computer and Information Sciences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C98ED"/>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501293" cy="1216914"/>
            <a:chOff x="0" y="0"/>
            <a:chExt cx="2239024" cy="320504"/>
          </a:xfrm>
        </p:grpSpPr>
        <p:sp>
          <p:nvSpPr>
            <p:cNvPr id="3" name="Freeform 3"/>
            <p:cNvSpPr/>
            <p:nvPr/>
          </p:nvSpPr>
          <p:spPr>
            <a:xfrm>
              <a:off x="0" y="0"/>
              <a:ext cx="2239024" cy="320504"/>
            </a:xfrm>
            <a:custGeom>
              <a:avLst/>
              <a:gdLst/>
              <a:ahLst/>
              <a:cxnLst/>
              <a:rect l="l" t="t" r="r" b="b"/>
              <a:pathLst>
                <a:path w="2239024" h="320504">
                  <a:moveTo>
                    <a:pt x="0" y="0"/>
                  </a:moveTo>
                  <a:lnTo>
                    <a:pt x="2239024" y="0"/>
                  </a:lnTo>
                  <a:lnTo>
                    <a:pt x="2239024" y="320504"/>
                  </a:lnTo>
                  <a:lnTo>
                    <a:pt x="0" y="320504"/>
                  </a:lnTo>
                  <a:close/>
                </a:path>
              </a:pathLst>
            </a:custGeom>
            <a:solidFill>
              <a:srgbClr val="A9EADF"/>
            </a:solidFill>
            <a:ln cap="sq">
              <a:noFill/>
              <a:prstDash val="solid"/>
              <a:miter/>
            </a:ln>
          </p:spPr>
          <p:txBody>
            <a:bodyPr/>
            <a:lstStyle/>
            <a:p>
              <a:endParaRPr lang="en-US"/>
            </a:p>
          </p:txBody>
        </p:sp>
        <p:sp>
          <p:nvSpPr>
            <p:cNvPr id="4" name="TextBox 4"/>
            <p:cNvSpPr txBox="1"/>
            <p:nvPr/>
          </p:nvSpPr>
          <p:spPr>
            <a:xfrm>
              <a:off x="0" y="-104775"/>
              <a:ext cx="812800" cy="917575"/>
            </a:xfrm>
            <a:prstGeom prst="rect">
              <a:avLst/>
            </a:prstGeom>
          </p:spPr>
          <p:txBody>
            <a:bodyPr lIns="50800" tIns="50800" rIns="50800" bIns="50800" rtlCol="0" anchor="ctr"/>
            <a:lstStyle/>
            <a:p>
              <a:pPr marL="0" lvl="0" indent="0" algn="ctr">
                <a:lnSpc>
                  <a:spcPts val="8280"/>
                </a:lnSpc>
                <a:spcBef>
                  <a:spcPct val="0"/>
                </a:spcBef>
              </a:pPr>
              <a:r>
                <a:rPr lang="en-US" sz="6000" spc="606">
                  <a:solidFill>
                    <a:srgbClr val="F47C00"/>
                  </a:solidFill>
                  <a:latin typeface="DM Sans Bold"/>
                </a:rPr>
                <a:t>HOME PAGE SLIDER</a:t>
              </a:r>
            </a:p>
          </p:txBody>
        </p:sp>
      </p:grpSp>
      <p:sp>
        <p:nvSpPr>
          <p:cNvPr id="5" name="Freeform 5"/>
          <p:cNvSpPr/>
          <p:nvPr/>
        </p:nvSpPr>
        <p:spPr>
          <a:xfrm rot="-6725075">
            <a:off x="10271257" y="-2674335"/>
            <a:ext cx="13976086" cy="9427505"/>
          </a:xfrm>
          <a:custGeom>
            <a:avLst/>
            <a:gdLst/>
            <a:ahLst/>
            <a:cxnLst/>
            <a:rect l="l" t="t" r="r" b="b"/>
            <a:pathLst>
              <a:path w="13976086" h="9427505">
                <a:moveTo>
                  <a:pt x="0" y="0"/>
                </a:moveTo>
                <a:lnTo>
                  <a:pt x="13976086" y="0"/>
                </a:lnTo>
                <a:lnTo>
                  <a:pt x="13976086" y="9427505"/>
                </a:lnTo>
                <a:lnTo>
                  <a:pt x="0" y="94275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6725075">
            <a:off x="-9414813" y="2771668"/>
            <a:ext cx="13976086" cy="9427505"/>
          </a:xfrm>
          <a:custGeom>
            <a:avLst/>
            <a:gdLst/>
            <a:ahLst/>
            <a:cxnLst/>
            <a:rect l="l" t="t" r="r" b="b"/>
            <a:pathLst>
              <a:path w="13976086" h="9427505">
                <a:moveTo>
                  <a:pt x="0" y="0"/>
                </a:moveTo>
                <a:lnTo>
                  <a:pt x="13976086" y="0"/>
                </a:lnTo>
                <a:lnTo>
                  <a:pt x="13976086" y="9427505"/>
                </a:lnTo>
                <a:lnTo>
                  <a:pt x="0" y="94275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0" y="1216914"/>
            <a:ext cx="18288000" cy="9020175"/>
          </a:xfrm>
          <a:custGeom>
            <a:avLst/>
            <a:gdLst/>
            <a:ahLst/>
            <a:cxnLst/>
            <a:rect l="l" t="t" r="r" b="b"/>
            <a:pathLst>
              <a:path w="18288000" h="9020175">
                <a:moveTo>
                  <a:pt x="0" y="0"/>
                </a:moveTo>
                <a:lnTo>
                  <a:pt x="18288000" y="0"/>
                </a:lnTo>
                <a:lnTo>
                  <a:pt x="18288000" y="9020175"/>
                </a:lnTo>
                <a:lnTo>
                  <a:pt x="0" y="9020175"/>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C98ED"/>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5821792" cy="1216914"/>
            <a:chOff x="0" y="0"/>
            <a:chExt cx="1533312" cy="320504"/>
          </a:xfrm>
        </p:grpSpPr>
        <p:sp>
          <p:nvSpPr>
            <p:cNvPr id="3" name="Freeform 3"/>
            <p:cNvSpPr/>
            <p:nvPr/>
          </p:nvSpPr>
          <p:spPr>
            <a:xfrm>
              <a:off x="0" y="0"/>
              <a:ext cx="1533312" cy="320504"/>
            </a:xfrm>
            <a:custGeom>
              <a:avLst/>
              <a:gdLst/>
              <a:ahLst/>
              <a:cxnLst/>
              <a:rect l="l" t="t" r="r" b="b"/>
              <a:pathLst>
                <a:path w="1533312" h="320504">
                  <a:moveTo>
                    <a:pt x="0" y="0"/>
                  </a:moveTo>
                  <a:lnTo>
                    <a:pt x="1533312" y="0"/>
                  </a:lnTo>
                  <a:lnTo>
                    <a:pt x="1533312" y="320504"/>
                  </a:lnTo>
                  <a:lnTo>
                    <a:pt x="0" y="320504"/>
                  </a:lnTo>
                  <a:close/>
                </a:path>
              </a:pathLst>
            </a:custGeom>
            <a:solidFill>
              <a:srgbClr val="A9EADF"/>
            </a:solidFill>
            <a:ln cap="sq">
              <a:noFill/>
              <a:prstDash val="solid"/>
              <a:miter/>
            </a:ln>
          </p:spPr>
          <p:txBody>
            <a:bodyPr/>
            <a:lstStyle/>
            <a:p>
              <a:endParaRPr lang="en-US"/>
            </a:p>
          </p:txBody>
        </p:sp>
        <p:sp>
          <p:nvSpPr>
            <p:cNvPr id="4" name="TextBox 4"/>
            <p:cNvSpPr txBox="1"/>
            <p:nvPr/>
          </p:nvSpPr>
          <p:spPr>
            <a:xfrm>
              <a:off x="0" y="-104775"/>
              <a:ext cx="812800" cy="917575"/>
            </a:xfrm>
            <a:prstGeom prst="rect">
              <a:avLst/>
            </a:prstGeom>
          </p:spPr>
          <p:txBody>
            <a:bodyPr lIns="50800" tIns="50800" rIns="50800" bIns="50800" rtlCol="0" anchor="ctr"/>
            <a:lstStyle/>
            <a:p>
              <a:pPr marL="0" lvl="0" indent="0" algn="ctr">
                <a:lnSpc>
                  <a:spcPts val="8280"/>
                </a:lnSpc>
                <a:spcBef>
                  <a:spcPct val="0"/>
                </a:spcBef>
              </a:pPr>
              <a:r>
                <a:rPr lang="en-US" sz="6000" spc="606">
                  <a:solidFill>
                    <a:srgbClr val="F47C00"/>
                  </a:solidFill>
                  <a:latin typeface="DM Sans Bold"/>
                </a:rPr>
                <a:t>USERS TABLE</a:t>
              </a:r>
            </a:p>
          </p:txBody>
        </p:sp>
      </p:grpSp>
      <p:sp>
        <p:nvSpPr>
          <p:cNvPr id="5" name="Freeform 5"/>
          <p:cNvSpPr/>
          <p:nvPr/>
        </p:nvSpPr>
        <p:spPr>
          <a:xfrm rot="-6725075">
            <a:off x="10271257" y="-2674335"/>
            <a:ext cx="13976086" cy="9427505"/>
          </a:xfrm>
          <a:custGeom>
            <a:avLst/>
            <a:gdLst/>
            <a:ahLst/>
            <a:cxnLst/>
            <a:rect l="l" t="t" r="r" b="b"/>
            <a:pathLst>
              <a:path w="13976086" h="9427505">
                <a:moveTo>
                  <a:pt x="0" y="0"/>
                </a:moveTo>
                <a:lnTo>
                  <a:pt x="13976086" y="0"/>
                </a:lnTo>
                <a:lnTo>
                  <a:pt x="13976086" y="9427505"/>
                </a:lnTo>
                <a:lnTo>
                  <a:pt x="0" y="94275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6725075">
            <a:off x="-9414813" y="2771668"/>
            <a:ext cx="13976086" cy="9427505"/>
          </a:xfrm>
          <a:custGeom>
            <a:avLst/>
            <a:gdLst/>
            <a:ahLst/>
            <a:cxnLst/>
            <a:rect l="l" t="t" r="r" b="b"/>
            <a:pathLst>
              <a:path w="13976086" h="9427505">
                <a:moveTo>
                  <a:pt x="0" y="0"/>
                </a:moveTo>
                <a:lnTo>
                  <a:pt x="13976086" y="0"/>
                </a:lnTo>
                <a:lnTo>
                  <a:pt x="13976086" y="9427505"/>
                </a:lnTo>
                <a:lnTo>
                  <a:pt x="0" y="94275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0" y="1216914"/>
            <a:ext cx="18288000" cy="9020175"/>
          </a:xfrm>
          <a:custGeom>
            <a:avLst/>
            <a:gdLst/>
            <a:ahLst/>
            <a:cxnLst/>
            <a:rect l="l" t="t" r="r" b="b"/>
            <a:pathLst>
              <a:path w="18288000" h="9020175">
                <a:moveTo>
                  <a:pt x="0" y="0"/>
                </a:moveTo>
                <a:lnTo>
                  <a:pt x="18288000" y="0"/>
                </a:lnTo>
                <a:lnTo>
                  <a:pt x="18288000" y="9020175"/>
                </a:lnTo>
                <a:lnTo>
                  <a:pt x="0" y="9020175"/>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C98ED"/>
        </a:solidFill>
        <a:effectLst/>
      </p:bgPr>
    </p:bg>
    <p:spTree>
      <p:nvGrpSpPr>
        <p:cNvPr id="1" name=""/>
        <p:cNvGrpSpPr/>
        <p:nvPr/>
      </p:nvGrpSpPr>
      <p:grpSpPr>
        <a:xfrm>
          <a:off x="0" y="0"/>
          <a:ext cx="0" cy="0"/>
          <a:chOff x="0" y="0"/>
          <a:chExt cx="0" cy="0"/>
        </a:xfrm>
      </p:grpSpPr>
      <p:grpSp>
        <p:nvGrpSpPr>
          <p:cNvPr id="2" name="Group 2"/>
          <p:cNvGrpSpPr/>
          <p:nvPr/>
        </p:nvGrpSpPr>
        <p:grpSpPr>
          <a:xfrm>
            <a:off x="4422496" y="3964682"/>
            <a:ext cx="9443007" cy="2357636"/>
            <a:chOff x="0" y="0"/>
            <a:chExt cx="2487047" cy="620941"/>
          </a:xfrm>
        </p:grpSpPr>
        <p:sp>
          <p:nvSpPr>
            <p:cNvPr id="3" name="Freeform 3"/>
            <p:cNvSpPr/>
            <p:nvPr/>
          </p:nvSpPr>
          <p:spPr>
            <a:xfrm>
              <a:off x="0" y="0"/>
              <a:ext cx="2487047" cy="620941"/>
            </a:xfrm>
            <a:custGeom>
              <a:avLst/>
              <a:gdLst/>
              <a:ahLst/>
              <a:cxnLst/>
              <a:rect l="l" t="t" r="r" b="b"/>
              <a:pathLst>
                <a:path w="2487047" h="620941">
                  <a:moveTo>
                    <a:pt x="0" y="0"/>
                  </a:moveTo>
                  <a:lnTo>
                    <a:pt x="2487047" y="0"/>
                  </a:lnTo>
                  <a:lnTo>
                    <a:pt x="2487047" y="620941"/>
                  </a:lnTo>
                  <a:lnTo>
                    <a:pt x="0" y="620941"/>
                  </a:lnTo>
                  <a:close/>
                </a:path>
              </a:pathLst>
            </a:custGeom>
            <a:solidFill>
              <a:srgbClr val="A9EADF"/>
            </a:solidFill>
            <a:ln cap="sq">
              <a:noFill/>
              <a:prstDash val="solid"/>
              <a:miter/>
            </a:ln>
          </p:spPr>
          <p:txBody>
            <a:bodyPr/>
            <a:lstStyle/>
            <a:p>
              <a:endParaRPr lang="en-US"/>
            </a:p>
          </p:txBody>
        </p:sp>
        <p:sp>
          <p:nvSpPr>
            <p:cNvPr id="4" name="TextBox 4"/>
            <p:cNvSpPr txBox="1"/>
            <p:nvPr/>
          </p:nvSpPr>
          <p:spPr>
            <a:xfrm>
              <a:off x="0" y="-104775"/>
              <a:ext cx="812800" cy="917575"/>
            </a:xfrm>
            <a:prstGeom prst="rect">
              <a:avLst/>
            </a:prstGeom>
          </p:spPr>
          <p:txBody>
            <a:bodyPr lIns="50800" tIns="50800" rIns="50800" bIns="50800" rtlCol="0" anchor="ctr"/>
            <a:lstStyle/>
            <a:p>
              <a:pPr marL="0" lvl="0" indent="0" algn="ctr">
                <a:lnSpc>
                  <a:spcPts val="8280"/>
                </a:lnSpc>
                <a:spcBef>
                  <a:spcPct val="0"/>
                </a:spcBef>
              </a:pPr>
              <a:r>
                <a:rPr lang="en-US" sz="6000" spc="606">
                  <a:solidFill>
                    <a:srgbClr val="F47C00"/>
                  </a:solidFill>
                  <a:latin typeface="DM Sans Bold"/>
                </a:rPr>
                <a:t>UI (USER INTERFACE)</a:t>
              </a:r>
            </a:p>
          </p:txBody>
        </p:sp>
      </p:grpSp>
      <p:sp>
        <p:nvSpPr>
          <p:cNvPr id="5" name="Freeform 5"/>
          <p:cNvSpPr/>
          <p:nvPr/>
        </p:nvSpPr>
        <p:spPr>
          <a:xfrm rot="-6725075">
            <a:off x="10271257" y="-2674335"/>
            <a:ext cx="13976086" cy="9427505"/>
          </a:xfrm>
          <a:custGeom>
            <a:avLst/>
            <a:gdLst/>
            <a:ahLst/>
            <a:cxnLst/>
            <a:rect l="l" t="t" r="r" b="b"/>
            <a:pathLst>
              <a:path w="13976086" h="9427505">
                <a:moveTo>
                  <a:pt x="0" y="0"/>
                </a:moveTo>
                <a:lnTo>
                  <a:pt x="13976086" y="0"/>
                </a:lnTo>
                <a:lnTo>
                  <a:pt x="13976086" y="9427505"/>
                </a:lnTo>
                <a:lnTo>
                  <a:pt x="0" y="94275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6725075">
            <a:off x="-9414813" y="2771668"/>
            <a:ext cx="13976086" cy="9427505"/>
          </a:xfrm>
          <a:custGeom>
            <a:avLst/>
            <a:gdLst/>
            <a:ahLst/>
            <a:cxnLst/>
            <a:rect l="l" t="t" r="r" b="b"/>
            <a:pathLst>
              <a:path w="13976086" h="9427505">
                <a:moveTo>
                  <a:pt x="0" y="0"/>
                </a:moveTo>
                <a:lnTo>
                  <a:pt x="13976086" y="0"/>
                </a:lnTo>
                <a:lnTo>
                  <a:pt x="13976086" y="9427505"/>
                </a:lnTo>
                <a:lnTo>
                  <a:pt x="0" y="94275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C98ED"/>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5614207" cy="2264664"/>
            <a:chOff x="0" y="0"/>
            <a:chExt cx="1478639" cy="596455"/>
          </a:xfrm>
        </p:grpSpPr>
        <p:sp>
          <p:nvSpPr>
            <p:cNvPr id="3" name="Freeform 3"/>
            <p:cNvSpPr/>
            <p:nvPr/>
          </p:nvSpPr>
          <p:spPr>
            <a:xfrm>
              <a:off x="0" y="0"/>
              <a:ext cx="1478639" cy="596455"/>
            </a:xfrm>
            <a:custGeom>
              <a:avLst/>
              <a:gdLst/>
              <a:ahLst/>
              <a:cxnLst/>
              <a:rect l="l" t="t" r="r" b="b"/>
              <a:pathLst>
                <a:path w="1478639" h="596455">
                  <a:moveTo>
                    <a:pt x="0" y="0"/>
                  </a:moveTo>
                  <a:lnTo>
                    <a:pt x="1478639" y="0"/>
                  </a:lnTo>
                  <a:lnTo>
                    <a:pt x="1478639" y="596455"/>
                  </a:lnTo>
                  <a:lnTo>
                    <a:pt x="0" y="596455"/>
                  </a:lnTo>
                  <a:close/>
                </a:path>
              </a:pathLst>
            </a:custGeom>
            <a:solidFill>
              <a:srgbClr val="A9EADF"/>
            </a:solidFill>
            <a:ln cap="sq">
              <a:noFill/>
              <a:prstDash val="solid"/>
              <a:miter/>
            </a:ln>
          </p:spPr>
          <p:txBody>
            <a:bodyPr/>
            <a:lstStyle/>
            <a:p>
              <a:endParaRPr lang="en-US"/>
            </a:p>
          </p:txBody>
        </p:sp>
        <p:sp>
          <p:nvSpPr>
            <p:cNvPr id="4" name="TextBox 4"/>
            <p:cNvSpPr txBox="1"/>
            <p:nvPr/>
          </p:nvSpPr>
          <p:spPr>
            <a:xfrm>
              <a:off x="0" y="-104775"/>
              <a:ext cx="812800" cy="917575"/>
            </a:xfrm>
            <a:prstGeom prst="rect">
              <a:avLst/>
            </a:prstGeom>
          </p:spPr>
          <p:txBody>
            <a:bodyPr lIns="50800" tIns="50800" rIns="50800" bIns="50800" rtlCol="0" anchor="ctr"/>
            <a:lstStyle/>
            <a:p>
              <a:pPr marL="0" lvl="0" indent="0" algn="ctr">
                <a:lnSpc>
                  <a:spcPts val="8280"/>
                </a:lnSpc>
                <a:spcBef>
                  <a:spcPct val="0"/>
                </a:spcBef>
              </a:pPr>
              <a:r>
                <a:rPr lang="en-US" sz="6000" spc="606">
                  <a:solidFill>
                    <a:srgbClr val="F47C00"/>
                  </a:solidFill>
                  <a:latin typeface="DM Sans Bold"/>
                </a:rPr>
                <a:t>HOME PAGE</a:t>
              </a:r>
            </a:p>
          </p:txBody>
        </p:sp>
      </p:grpSp>
      <p:sp>
        <p:nvSpPr>
          <p:cNvPr id="5" name="Freeform 5"/>
          <p:cNvSpPr/>
          <p:nvPr/>
        </p:nvSpPr>
        <p:spPr>
          <a:xfrm rot="-6725075">
            <a:off x="10271257" y="-2674335"/>
            <a:ext cx="13976086" cy="9427505"/>
          </a:xfrm>
          <a:custGeom>
            <a:avLst/>
            <a:gdLst/>
            <a:ahLst/>
            <a:cxnLst/>
            <a:rect l="l" t="t" r="r" b="b"/>
            <a:pathLst>
              <a:path w="13976086" h="9427505">
                <a:moveTo>
                  <a:pt x="0" y="0"/>
                </a:moveTo>
                <a:lnTo>
                  <a:pt x="13976086" y="0"/>
                </a:lnTo>
                <a:lnTo>
                  <a:pt x="13976086" y="9427505"/>
                </a:lnTo>
                <a:lnTo>
                  <a:pt x="0" y="94275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6725075">
            <a:off x="-9414813" y="2771668"/>
            <a:ext cx="13976086" cy="9427505"/>
          </a:xfrm>
          <a:custGeom>
            <a:avLst/>
            <a:gdLst/>
            <a:ahLst/>
            <a:cxnLst/>
            <a:rect l="l" t="t" r="r" b="b"/>
            <a:pathLst>
              <a:path w="13976086" h="9427505">
                <a:moveTo>
                  <a:pt x="0" y="0"/>
                </a:moveTo>
                <a:lnTo>
                  <a:pt x="13976086" y="0"/>
                </a:lnTo>
                <a:lnTo>
                  <a:pt x="13976086" y="9427505"/>
                </a:lnTo>
                <a:lnTo>
                  <a:pt x="0" y="94275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7238762" y="0"/>
            <a:ext cx="3810476" cy="10287000"/>
          </a:xfrm>
          <a:custGeom>
            <a:avLst/>
            <a:gdLst/>
            <a:ahLst/>
            <a:cxnLst/>
            <a:rect l="l" t="t" r="r" b="b"/>
            <a:pathLst>
              <a:path w="3810476" h="10287000">
                <a:moveTo>
                  <a:pt x="0" y="0"/>
                </a:moveTo>
                <a:lnTo>
                  <a:pt x="3810476" y="0"/>
                </a:lnTo>
                <a:lnTo>
                  <a:pt x="3810476" y="10287000"/>
                </a:lnTo>
                <a:lnTo>
                  <a:pt x="0" y="10287000"/>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C98ED"/>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5614207" cy="2264664"/>
            <a:chOff x="0" y="0"/>
            <a:chExt cx="1478639" cy="596455"/>
          </a:xfrm>
        </p:grpSpPr>
        <p:sp>
          <p:nvSpPr>
            <p:cNvPr id="3" name="Freeform 3"/>
            <p:cNvSpPr/>
            <p:nvPr/>
          </p:nvSpPr>
          <p:spPr>
            <a:xfrm>
              <a:off x="0" y="0"/>
              <a:ext cx="1478639" cy="596455"/>
            </a:xfrm>
            <a:custGeom>
              <a:avLst/>
              <a:gdLst/>
              <a:ahLst/>
              <a:cxnLst/>
              <a:rect l="l" t="t" r="r" b="b"/>
              <a:pathLst>
                <a:path w="1478639" h="596455">
                  <a:moveTo>
                    <a:pt x="0" y="0"/>
                  </a:moveTo>
                  <a:lnTo>
                    <a:pt x="1478639" y="0"/>
                  </a:lnTo>
                  <a:lnTo>
                    <a:pt x="1478639" y="596455"/>
                  </a:lnTo>
                  <a:lnTo>
                    <a:pt x="0" y="596455"/>
                  </a:lnTo>
                  <a:close/>
                </a:path>
              </a:pathLst>
            </a:custGeom>
            <a:solidFill>
              <a:srgbClr val="A9EADF"/>
            </a:solidFill>
            <a:ln cap="sq">
              <a:noFill/>
              <a:prstDash val="solid"/>
              <a:miter/>
            </a:ln>
          </p:spPr>
          <p:txBody>
            <a:bodyPr/>
            <a:lstStyle/>
            <a:p>
              <a:endParaRPr lang="en-US"/>
            </a:p>
          </p:txBody>
        </p:sp>
        <p:sp>
          <p:nvSpPr>
            <p:cNvPr id="4" name="TextBox 4"/>
            <p:cNvSpPr txBox="1"/>
            <p:nvPr/>
          </p:nvSpPr>
          <p:spPr>
            <a:xfrm>
              <a:off x="0" y="-104775"/>
              <a:ext cx="812800" cy="917575"/>
            </a:xfrm>
            <a:prstGeom prst="rect">
              <a:avLst/>
            </a:prstGeom>
          </p:spPr>
          <p:txBody>
            <a:bodyPr lIns="50800" tIns="50800" rIns="50800" bIns="50800" rtlCol="0" anchor="ctr"/>
            <a:lstStyle/>
            <a:p>
              <a:pPr marL="0" lvl="0" indent="0" algn="ctr">
                <a:lnSpc>
                  <a:spcPts val="8280"/>
                </a:lnSpc>
                <a:spcBef>
                  <a:spcPct val="0"/>
                </a:spcBef>
              </a:pPr>
              <a:r>
                <a:rPr lang="en-US" sz="6000" spc="606">
                  <a:solidFill>
                    <a:srgbClr val="F47C00"/>
                  </a:solidFill>
                  <a:latin typeface="DM Sans Bold"/>
                </a:rPr>
                <a:t>ALL PAGE</a:t>
              </a:r>
            </a:p>
          </p:txBody>
        </p:sp>
      </p:grpSp>
      <p:sp>
        <p:nvSpPr>
          <p:cNvPr id="5" name="Freeform 5"/>
          <p:cNvSpPr/>
          <p:nvPr/>
        </p:nvSpPr>
        <p:spPr>
          <a:xfrm rot="-6725075">
            <a:off x="10271257" y="-2674335"/>
            <a:ext cx="13976086" cy="9427505"/>
          </a:xfrm>
          <a:custGeom>
            <a:avLst/>
            <a:gdLst/>
            <a:ahLst/>
            <a:cxnLst/>
            <a:rect l="l" t="t" r="r" b="b"/>
            <a:pathLst>
              <a:path w="13976086" h="9427505">
                <a:moveTo>
                  <a:pt x="0" y="0"/>
                </a:moveTo>
                <a:lnTo>
                  <a:pt x="13976086" y="0"/>
                </a:lnTo>
                <a:lnTo>
                  <a:pt x="13976086" y="9427505"/>
                </a:lnTo>
                <a:lnTo>
                  <a:pt x="0" y="94275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6725075">
            <a:off x="-9414813" y="2771668"/>
            <a:ext cx="13976086" cy="9427505"/>
          </a:xfrm>
          <a:custGeom>
            <a:avLst/>
            <a:gdLst/>
            <a:ahLst/>
            <a:cxnLst/>
            <a:rect l="l" t="t" r="r" b="b"/>
            <a:pathLst>
              <a:path w="13976086" h="9427505">
                <a:moveTo>
                  <a:pt x="0" y="0"/>
                </a:moveTo>
                <a:lnTo>
                  <a:pt x="13976086" y="0"/>
                </a:lnTo>
                <a:lnTo>
                  <a:pt x="13976086" y="9427505"/>
                </a:lnTo>
                <a:lnTo>
                  <a:pt x="0" y="94275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6657975" y="0"/>
            <a:ext cx="4972050" cy="10287000"/>
          </a:xfrm>
          <a:custGeom>
            <a:avLst/>
            <a:gdLst/>
            <a:ahLst/>
            <a:cxnLst/>
            <a:rect l="l" t="t" r="r" b="b"/>
            <a:pathLst>
              <a:path w="4972050" h="10287000">
                <a:moveTo>
                  <a:pt x="0" y="0"/>
                </a:moveTo>
                <a:lnTo>
                  <a:pt x="4972050" y="0"/>
                </a:lnTo>
                <a:lnTo>
                  <a:pt x="4972050" y="10287000"/>
                </a:lnTo>
                <a:lnTo>
                  <a:pt x="0" y="10287000"/>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C98ED"/>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5614207" cy="2264664"/>
            <a:chOff x="0" y="0"/>
            <a:chExt cx="1478639" cy="596455"/>
          </a:xfrm>
        </p:grpSpPr>
        <p:sp>
          <p:nvSpPr>
            <p:cNvPr id="3" name="Freeform 3"/>
            <p:cNvSpPr/>
            <p:nvPr/>
          </p:nvSpPr>
          <p:spPr>
            <a:xfrm>
              <a:off x="0" y="0"/>
              <a:ext cx="1478639" cy="596455"/>
            </a:xfrm>
            <a:custGeom>
              <a:avLst/>
              <a:gdLst/>
              <a:ahLst/>
              <a:cxnLst/>
              <a:rect l="l" t="t" r="r" b="b"/>
              <a:pathLst>
                <a:path w="1478639" h="596455">
                  <a:moveTo>
                    <a:pt x="0" y="0"/>
                  </a:moveTo>
                  <a:lnTo>
                    <a:pt x="1478639" y="0"/>
                  </a:lnTo>
                  <a:lnTo>
                    <a:pt x="1478639" y="596455"/>
                  </a:lnTo>
                  <a:lnTo>
                    <a:pt x="0" y="596455"/>
                  </a:lnTo>
                  <a:close/>
                </a:path>
              </a:pathLst>
            </a:custGeom>
            <a:solidFill>
              <a:srgbClr val="A9EADF"/>
            </a:solidFill>
            <a:ln cap="sq">
              <a:noFill/>
              <a:prstDash val="solid"/>
              <a:miter/>
            </a:ln>
          </p:spPr>
          <p:txBody>
            <a:bodyPr/>
            <a:lstStyle/>
            <a:p>
              <a:endParaRPr lang="en-US"/>
            </a:p>
          </p:txBody>
        </p:sp>
        <p:sp>
          <p:nvSpPr>
            <p:cNvPr id="4" name="TextBox 4"/>
            <p:cNvSpPr txBox="1"/>
            <p:nvPr/>
          </p:nvSpPr>
          <p:spPr>
            <a:xfrm>
              <a:off x="0" y="-104775"/>
              <a:ext cx="812800" cy="917575"/>
            </a:xfrm>
            <a:prstGeom prst="rect">
              <a:avLst/>
            </a:prstGeom>
          </p:spPr>
          <p:txBody>
            <a:bodyPr lIns="50800" tIns="50800" rIns="50800" bIns="50800" rtlCol="0" anchor="ctr"/>
            <a:lstStyle/>
            <a:p>
              <a:pPr marL="0" lvl="0" indent="0" algn="ctr">
                <a:lnSpc>
                  <a:spcPts val="8280"/>
                </a:lnSpc>
                <a:spcBef>
                  <a:spcPct val="0"/>
                </a:spcBef>
              </a:pPr>
              <a:r>
                <a:rPr lang="en-US" sz="6000" spc="606">
                  <a:solidFill>
                    <a:srgbClr val="F47C00"/>
                  </a:solidFill>
                  <a:latin typeface="DM Sans Bold"/>
                </a:rPr>
                <a:t>PRODUCT PAGE</a:t>
              </a:r>
            </a:p>
          </p:txBody>
        </p:sp>
      </p:grpSp>
      <p:sp>
        <p:nvSpPr>
          <p:cNvPr id="5" name="Freeform 5"/>
          <p:cNvSpPr/>
          <p:nvPr/>
        </p:nvSpPr>
        <p:spPr>
          <a:xfrm rot="-6725075">
            <a:off x="10271257" y="-2674335"/>
            <a:ext cx="13976086" cy="9427505"/>
          </a:xfrm>
          <a:custGeom>
            <a:avLst/>
            <a:gdLst/>
            <a:ahLst/>
            <a:cxnLst/>
            <a:rect l="l" t="t" r="r" b="b"/>
            <a:pathLst>
              <a:path w="13976086" h="9427505">
                <a:moveTo>
                  <a:pt x="0" y="0"/>
                </a:moveTo>
                <a:lnTo>
                  <a:pt x="13976086" y="0"/>
                </a:lnTo>
                <a:lnTo>
                  <a:pt x="13976086" y="9427505"/>
                </a:lnTo>
                <a:lnTo>
                  <a:pt x="0" y="94275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6725075">
            <a:off x="-9414813" y="2771668"/>
            <a:ext cx="13976086" cy="9427505"/>
          </a:xfrm>
          <a:custGeom>
            <a:avLst/>
            <a:gdLst/>
            <a:ahLst/>
            <a:cxnLst/>
            <a:rect l="l" t="t" r="r" b="b"/>
            <a:pathLst>
              <a:path w="13976086" h="9427505">
                <a:moveTo>
                  <a:pt x="0" y="0"/>
                </a:moveTo>
                <a:lnTo>
                  <a:pt x="13976086" y="0"/>
                </a:lnTo>
                <a:lnTo>
                  <a:pt x="13976086" y="9427505"/>
                </a:lnTo>
                <a:lnTo>
                  <a:pt x="0" y="94275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5815727" y="0"/>
            <a:ext cx="6656546" cy="10287000"/>
          </a:xfrm>
          <a:custGeom>
            <a:avLst/>
            <a:gdLst/>
            <a:ahLst/>
            <a:cxnLst/>
            <a:rect l="l" t="t" r="r" b="b"/>
            <a:pathLst>
              <a:path w="6656546" h="10287000">
                <a:moveTo>
                  <a:pt x="0" y="0"/>
                </a:moveTo>
                <a:lnTo>
                  <a:pt x="6656546" y="0"/>
                </a:lnTo>
                <a:lnTo>
                  <a:pt x="6656546" y="10287000"/>
                </a:lnTo>
                <a:lnTo>
                  <a:pt x="0" y="10287000"/>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C98ED"/>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2930794" cy="2264664"/>
            <a:chOff x="0" y="0"/>
            <a:chExt cx="771896" cy="596455"/>
          </a:xfrm>
        </p:grpSpPr>
        <p:sp>
          <p:nvSpPr>
            <p:cNvPr id="3" name="Freeform 3"/>
            <p:cNvSpPr/>
            <p:nvPr/>
          </p:nvSpPr>
          <p:spPr>
            <a:xfrm>
              <a:off x="0" y="0"/>
              <a:ext cx="771896" cy="596455"/>
            </a:xfrm>
            <a:custGeom>
              <a:avLst/>
              <a:gdLst/>
              <a:ahLst/>
              <a:cxnLst/>
              <a:rect l="l" t="t" r="r" b="b"/>
              <a:pathLst>
                <a:path w="771896" h="596455">
                  <a:moveTo>
                    <a:pt x="0" y="0"/>
                  </a:moveTo>
                  <a:lnTo>
                    <a:pt x="771896" y="0"/>
                  </a:lnTo>
                  <a:lnTo>
                    <a:pt x="771896" y="596455"/>
                  </a:lnTo>
                  <a:lnTo>
                    <a:pt x="0" y="596455"/>
                  </a:lnTo>
                  <a:close/>
                </a:path>
              </a:pathLst>
            </a:custGeom>
            <a:solidFill>
              <a:srgbClr val="A9EADF"/>
            </a:solidFill>
            <a:ln cap="sq">
              <a:noFill/>
              <a:prstDash val="solid"/>
              <a:miter/>
            </a:ln>
          </p:spPr>
          <p:txBody>
            <a:bodyPr/>
            <a:lstStyle/>
            <a:p>
              <a:endParaRPr lang="en-US"/>
            </a:p>
          </p:txBody>
        </p:sp>
        <p:sp>
          <p:nvSpPr>
            <p:cNvPr id="4" name="TextBox 4"/>
            <p:cNvSpPr txBox="1"/>
            <p:nvPr/>
          </p:nvSpPr>
          <p:spPr>
            <a:xfrm>
              <a:off x="0" y="-104775"/>
              <a:ext cx="812800" cy="917575"/>
            </a:xfrm>
            <a:prstGeom prst="rect">
              <a:avLst/>
            </a:prstGeom>
          </p:spPr>
          <p:txBody>
            <a:bodyPr lIns="50800" tIns="50800" rIns="50800" bIns="50800" rtlCol="0" anchor="ctr"/>
            <a:lstStyle/>
            <a:p>
              <a:pPr algn="ctr">
                <a:lnSpc>
                  <a:spcPts val="8280"/>
                </a:lnSpc>
              </a:pPr>
              <a:r>
                <a:rPr lang="en-US" sz="6000" spc="606">
                  <a:solidFill>
                    <a:srgbClr val="F47C00"/>
                  </a:solidFill>
                  <a:latin typeface="DM Sans Bold"/>
                </a:rPr>
                <a:t>CART</a:t>
              </a:r>
            </a:p>
            <a:p>
              <a:pPr marL="0" lvl="0" indent="0" algn="ctr">
                <a:lnSpc>
                  <a:spcPts val="8280"/>
                </a:lnSpc>
                <a:spcBef>
                  <a:spcPct val="0"/>
                </a:spcBef>
              </a:pPr>
              <a:r>
                <a:rPr lang="en-US" sz="6000" spc="606">
                  <a:solidFill>
                    <a:srgbClr val="F47C00"/>
                  </a:solidFill>
                  <a:latin typeface="DM Sans Bold"/>
                </a:rPr>
                <a:t>PAGE</a:t>
              </a:r>
            </a:p>
          </p:txBody>
        </p:sp>
      </p:grpSp>
      <p:sp>
        <p:nvSpPr>
          <p:cNvPr id="5" name="Freeform 5"/>
          <p:cNvSpPr/>
          <p:nvPr/>
        </p:nvSpPr>
        <p:spPr>
          <a:xfrm rot="-6725075">
            <a:off x="10271257" y="-2674335"/>
            <a:ext cx="13976086" cy="9427505"/>
          </a:xfrm>
          <a:custGeom>
            <a:avLst/>
            <a:gdLst/>
            <a:ahLst/>
            <a:cxnLst/>
            <a:rect l="l" t="t" r="r" b="b"/>
            <a:pathLst>
              <a:path w="13976086" h="9427505">
                <a:moveTo>
                  <a:pt x="0" y="0"/>
                </a:moveTo>
                <a:lnTo>
                  <a:pt x="13976086" y="0"/>
                </a:lnTo>
                <a:lnTo>
                  <a:pt x="13976086" y="9427505"/>
                </a:lnTo>
                <a:lnTo>
                  <a:pt x="0" y="94275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6725075">
            <a:off x="-9414813" y="2771668"/>
            <a:ext cx="13976086" cy="9427505"/>
          </a:xfrm>
          <a:custGeom>
            <a:avLst/>
            <a:gdLst/>
            <a:ahLst/>
            <a:cxnLst/>
            <a:rect l="l" t="t" r="r" b="b"/>
            <a:pathLst>
              <a:path w="13976086" h="9427505">
                <a:moveTo>
                  <a:pt x="0" y="0"/>
                </a:moveTo>
                <a:lnTo>
                  <a:pt x="13976086" y="0"/>
                </a:lnTo>
                <a:lnTo>
                  <a:pt x="13976086" y="9427505"/>
                </a:lnTo>
                <a:lnTo>
                  <a:pt x="0" y="94275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2930794" y="-230145"/>
            <a:ext cx="12426411" cy="10517145"/>
          </a:xfrm>
          <a:custGeom>
            <a:avLst/>
            <a:gdLst/>
            <a:ahLst/>
            <a:cxnLst/>
            <a:rect l="l" t="t" r="r" b="b"/>
            <a:pathLst>
              <a:path w="12426411" h="10517145">
                <a:moveTo>
                  <a:pt x="0" y="0"/>
                </a:moveTo>
                <a:lnTo>
                  <a:pt x="12426412" y="0"/>
                </a:lnTo>
                <a:lnTo>
                  <a:pt x="12426412" y="10517145"/>
                </a:lnTo>
                <a:lnTo>
                  <a:pt x="0" y="10517145"/>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C98ED"/>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2804222" cy="3312414"/>
            <a:chOff x="0" y="0"/>
            <a:chExt cx="738561" cy="872405"/>
          </a:xfrm>
        </p:grpSpPr>
        <p:sp>
          <p:nvSpPr>
            <p:cNvPr id="3" name="Freeform 3"/>
            <p:cNvSpPr/>
            <p:nvPr/>
          </p:nvSpPr>
          <p:spPr>
            <a:xfrm>
              <a:off x="0" y="0"/>
              <a:ext cx="738561" cy="872405"/>
            </a:xfrm>
            <a:custGeom>
              <a:avLst/>
              <a:gdLst/>
              <a:ahLst/>
              <a:cxnLst/>
              <a:rect l="l" t="t" r="r" b="b"/>
              <a:pathLst>
                <a:path w="738561" h="872405">
                  <a:moveTo>
                    <a:pt x="0" y="0"/>
                  </a:moveTo>
                  <a:lnTo>
                    <a:pt x="738561" y="0"/>
                  </a:lnTo>
                  <a:lnTo>
                    <a:pt x="738561" y="872405"/>
                  </a:lnTo>
                  <a:lnTo>
                    <a:pt x="0" y="872405"/>
                  </a:lnTo>
                  <a:close/>
                </a:path>
              </a:pathLst>
            </a:custGeom>
            <a:solidFill>
              <a:srgbClr val="A9EADF"/>
            </a:solidFill>
            <a:ln cap="sq">
              <a:noFill/>
              <a:prstDash val="solid"/>
              <a:miter/>
            </a:ln>
          </p:spPr>
          <p:txBody>
            <a:bodyPr/>
            <a:lstStyle/>
            <a:p>
              <a:endParaRPr lang="en-US"/>
            </a:p>
          </p:txBody>
        </p:sp>
        <p:sp>
          <p:nvSpPr>
            <p:cNvPr id="4" name="TextBox 4"/>
            <p:cNvSpPr txBox="1"/>
            <p:nvPr/>
          </p:nvSpPr>
          <p:spPr>
            <a:xfrm>
              <a:off x="0" y="-104775"/>
              <a:ext cx="812800" cy="917575"/>
            </a:xfrm>
            <a:prstGeom prst="rect">
              <a:avLst/>
            </a:prstGeom>
          </p:spPr>
          <p:txBody>
            <a:bodyPr lIns="50800" tIns="50800" rIns="50800" bIns="50800" rtlCol="0" anchor="ctr"/>
            <a:lstStyle/>
            <a:p>
              <a:pPr algn="ctr">
                <a:lnSpc>
                  <a:spcPts val="8280"/>
                </a:lnSpc>
              </a:pPr>
              <a:r>
                <a:rPr lang="en-US" sz="6000" spc="606">
                  <a:solidFill>
                    <a:srgbClr val="F47C00"/>
                  </a:solidFill>
                  <a:latin typeface="DM Sans Bold"/>
                </a:rPr>
                <a:t>LOG</a:t>
              </a:r>
            </a:p>
            <a:p>
              <a:pPr algn="ctr">
                <a:lnSpc>
                  <a:spcPts val="8280"/>
                </a:lnSpc>
              </a:pPr>
              <a:r>
                <a:rPr lang="en-US" sz="6000" spc="606">
                  <a:solidFill>
                    <a:srgbClr val="F47C00"/>
                  </a:solidFill>
                  <a:latin typeface="DM Sans Bold"/>
                </a:rPr>
                <a:t>IN</a:t>
              </a:r>
            </a:p>
            <a:p>
              <a:pPr marL="0" lvl="0" indent="0" algn="ctr">
                <a:lnSpc>
                  <a:spcPts val="8280"/>
                </a:lnSpc>
                <a:spcBef>
                  <a:spcPct val="0"/>
                </a:spcBef>
              </a:pPr>
              <a:r>
                <a:rPr lang="en-US" sz="6000" spc="606">
                  <a:solidFill>
                    <a:srgbClr val="F47C00"/>
                  </a:solidFill>
                  <a:latin typeface="DM Sans Bold"/>
                </a:rPr>
                <a:t>PAGE</a:t>
              </a:r>
            </a:p>
          </p:txBody>
        </p:sp>
      </p:grpSp>
      <p:sp>
        <p:nvSpPr>
          <p:cNvPr id="5" name="Freeform 5"/>
          <p:cNvSpPr/>
          <p:nvPr/>
        </p:nvSpPr>
        <p:spPr>
          <a:xfrm rot="-6725075">
            <a:off x="10271257" y="-2674335"/>
            <a:ext cx="13976086" cy="9427505"/>
          </a:xfrm>
          <a:custGeom>
            <a:avLst/>
            <a:gdLst/>
            <a:ahLst/>
            <a:cxnLst/>
            <a:rect l="l" t="t" r="r" b="b"/>
            <a:pathLst>
              <a:path w="13976086" h="9427505">
                <a:moveTo>
                  <a:pt x="0" y="0"/>
                </a:moveTo>
                <a:lnTo>
                  <a:pt x="13976086" y="0"/>
                </a:lnTo>
                <a:lnTo>
                  <a:pt x="13976086" y="9427505"/>
                </a:lnTo>
                <a:lnTo>
                  <a:pt x="0" y="94275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6725075">
            <a:off x="-9414813" y="2771668"/>
            <a:ext cx="13976086" cy="9427505"/>
          </a:xfrm>
          <a:custGeom>
            <a:avLst/>
            <a:gdLst/>
            <a:ahLst/>
            <a:cxnLst/>
            <a:rect l="l" t="t" r="r" b="b"/>
            <a:pathLst>
              <a:path w="13976086" h="9427505">
                <a:moveTo>
                  <a:pt x="0" y="0"/>
                </a:moveTo>
                <a:lnTo>
                  <a:pt x="13976086" y="0"/>
                </a:lnTo>
                <a:lnTo>
                  <a:pt x="13976086" y="9427505"/>
                </a:lnTo>
                <a:lnTo>
                  <a:pt x="0" y="94275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2804222" y="4673"/>
            <a:ext cx="12679556" cy="10282327"/>
          </a:xfrm>
          <a:custGeom>
            <a:avLst/>
            <a:gdLst/>
            <a:ahLst/>
            <a:cxnLst/>
            <a:rect l="l" t="t" r="r" b="b"/>
            <a:pathLst>
              <a:path w="12679556" h="10282327">
                <a:moveTo>
                  <a:pt x="0" y="0"/>
                </a:moveTo>
                <a:lnTo>
                  <a:pt x="12679556" y="0"/>
                </a:lnTo>
                <a:lnTo>
                  <a:pt x="12679556" y="10282327"/>
                </a:lnTo>
                <a:lnTo>
                  <a:pt x="0" y="10282327"/>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C98ED"/>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4281295" cy="2264664"/>
            <a:chOff x="0" y="0"/>
            <a:chExt cx="1127584" cy="596455"/>
          </a:xfrm>
        </p:grpSpPr>
        <p:sp>
          <p:nvSpPr>
            <p:cNvPr id="3" name="Freeform 3"/>
            <p:cNvSpPr/>
            <p:nvPr/>
          </p:nvSpPr>
          <p:spPr>
            <a:xfrm>
              <a:off x="0" y="0"/>
              <a:ext cx="1127584" cy="596455"/>
            </a:xfrm>
            <a:custGeom>
              <a:avLst/>
              <a:gdLst/>
              <a:ahLst/>
              <a:cxnLst/>
              <a:rect l="l" t="t" r="r" b="b"/>
              <a:pathLst>
                <a:path w="1127584" h="596455">
                  <a:moveTo>
                    <a:pt x="0" y="0"/>
                  </a:moveTo>
                  <a:lnTo>
                    <a:pt x="1127584" y="0"/>
                  </a:lnTo>
                  <a:lnTo>
                    <a:pt x="1127584" y="596455"/>
                  </a:lnTo>
                  <a:lnTo>
                    <a:pt x="0" y="596455"/>
                  </a:lnTo>
                  <a:close/>
                </a:path>
              </a:pathLst>
            </a:custGeom>
            <a:solidFill>
              <a:srgbClr val="A9EADF"/>
            </a:solidFill>
            <a:ln cap="sq">
              <a:noFill/>
              <a:prstDash val="solid"/>
              <a:miter/>
            </a:ln>
          </p:spPr>
          <p:txBody>
            <a:bodyPr/>
            <a:lstStyle/>
            <a:p>
              <a:endParaRPr lang="en-US"/>
            </a:p>
          </p:txBody>
        </p:sp>
        <p:sp>
          <p:nvSpPr>
            <p:cNvPr id="4" name="TextBox 4"/>
            <p:cNvSpPr txBox="1"/>
            <p:nvPr/>
          </p:nvSpPr>
          <p:spPr>
            <a:xfrm>
              <a:off x="0" y="-104775"/>
              <a:ext cx="812800" cy="917575"/>
            </a:xfrm>
            <a:prstGeom prst="rect">
              <a:avLst/>
            </a:prstGeom>
          </p:spPr>
          <p:txBody>
            <a:bodyPr lIns="50800" tIns="50800" rIns="50800" bIns="50800" rtlCol="0" anchor="ctr"/>
            <a:lstStyle/>
            <a:p>
              <a:pPr algn="ctr">
                <a:lnSpc>
                  <a:spcPts val="8280"/>
                </a:lnSpc>
              </a:pPr>
              <a:r>
                <a:rPr lang="en-US" sz="6000" spc="606">
                  <a:solidFill>
                    <a:srgbClr val="F47C00"/>
                  </a:solidFill>
                  <a:latin typeface="DM Sans Bold"/>
                </a:rPr>
                <a:t>REGISTER</a:t>
              </a:r>
            </a:p>
            <a:p>
              <a:pPr marL="0" lvl="0" indent="0" algn="ctr">
                <a:lnSpc>
                  <a:spcPts val="8280"/>
                </a:lnSpc>
                <a:spcBef>
                  <a:spcPct val="0"/>
                </a:spcBef>
              </a:pPr>
              <a:r>
                <a:rPr lang="en-US" sz="6000" spc="606">
                  <a:solidFill>
                    <a:srgbClr val="F47C00"/>
                  </a:solidFill>
                  <a:latin typeface="DM Sans Bold"/>
                </a:rPr>
                <a:t>PAGE</a:t>
              </a:r>
            </a:p>
          </p:txBody>
        </p:sp>
      </p:grpSp>
      <p:sp>
        <p:nvSpPr>
          <p:cNvPr id="5" name="Freeform 5"/>
          <p:cNvSpPr/>
          <p:nvPr/>
        </p:nvSpPr>
        <p:spPr>
          <a:xfrm rot="-6725075">
            <a:off x="10271257" y="-2674335"/>
            <a:ext cx="13976086" cy="9427505"/>
          </a:xfrm>
          <a:custGeom>
            <a:avLst/>
            <a:gdLst/>
            <a:ahLst/>
            <a:cxnLst/>
            <a:rect l="l" t="t" r="r" b="b"/>
            <a:pathLst>
              <a:path w="13976086" h="9427505">
                <a:moveTo>
                  <a:pt x="0" y="0"/>
                </a:moveTo>
                <a:lnTo>
                  <a:pt x="13976086" y="0"/>
                </a:lnTo>
                <a:lnTo>
                  <a:pt x="13976086" y="9427505"/>
                </a:lnTo>
                <a:lnTo>
                  <a:pt x="0" y="94275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6725075">
            <a:off x="-9414813" y="2771668"/>
            <a:ext cx="13976086" cy="9427505"/>
          </a:xfrm>
          <a:custGeom>
            <a:avLst/>
            <a:gdLst/>
            <a:ahLst/>
            <a:cxnLst/>
            <a:rect l="l" t="t" r="r" b="b"/>
            <a:pathLst>
              <a:path w="13976086" h="9427505">
                <a:moveTo>
                  <a:pt x="0" y="0"/>
                </a:moveTo>
                <a:lnTo>
                  <a:pt x="13976086" y="0"/>
                </a:lnTo>
                <a:lnTo>
                  <a:pt x="13976086" y="9427505"/>
                </a:lnTo>
                <a:lnTo>
                  <a:pt x="0" y="94275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4478758" y="0"/>
            <a:ext cx="11570615" cy="10287000"/>
          </a:xfrm>
          <a:custGeom>
            <a:avLst/>
            <a:gdLst/>
            <a:ahLst/>
            <a:cxnLst/>
            <a:rect l="l" t="t" r="r" b="b"/>
            <a:pathLst>
              <a:path w="11570615" h="10287000">
                <a:moveTo>
                  <a:pt x="0" y="0"/>
                </a:moveTo>
                <a:lnTo>
                  <a:pt x="11570616" y="0"/>
                </a:lnTo>
                <a:lnTo>
                  <a:pt x="11570616" y="10287000"/>
                </a:lnTo>
                <a:lnTo>
                  <a:pt x="0" y="10287000"/>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C98ED"/>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4368694" cy="2264664"/>
            <a:chOff x="0" y="0"/>
            <a:chExt cx="1150602" cy="596455"/>
          </a:xfrm>
        </p:grpSpPr>
        <p:sp>
          <p:nvSpPr>
            <p:cNvPr id="3" name="Freeform 3"/>
            <p:cNvSpPr/>
            <p:nvPr/>
          </p:nvSpPr>
          <p:spPr>
            <a:xfrm>
              <a:off x="0" y="0"/>
              <a:ext cx="1150602" cy="596455"/>
            </a:xfrm>
            <a:custGeom>
              <a:avLst/>
              <a:gdLst/>
              <a:ahLst/>
              <a:cxnLst/>
              <a:rect l="l" t="t" r="r" b="b"/>
              <a:pathLst>
                <a:path w="1150602" h="596455">
                  <a:moveTo>
                    <a:pt x="0" y="0"/>
                  </a:moveTo>
                  <a:lnTo>
                    <a:pt x="1150602" y="0"/>
                  </a:lnTo>
                  <a:lnTo>
                    <a:pt x="1150602" y="596455"/>
                  </a:lnTo>
                  <a:lnTo>
                    <a:pt x="0" y="596455"/>
                  </a:lnTo>
                  <a:close/>
                </a:path>
              </a:pathLst>
            </a:custGeom>
            <a:solidFill>
              <a:srgbClr val="A9EADF"/>
            </a:solidFill>
            <a:ln cap="sq">
              <a:noFill/>
              <a:prstDash val="solid"/>
              <a:miter/>
            </a:ln>
          </p:spPr>
          <p:txBody>
            <a:bodyPr/>
            <a:lstStyle/>
            <a:p>
              <a:endParaRPr lang="en-US"/>
            </a:p>
          </p:txBody>
        </p:sp>
        <p:sp>
          <p:nvSpPr>
            <p:cNvPr id="4" name="TextBox 4"/>
            <p:cNvSpPr txBox="1"/>
            <p:nvPr/>
          </p:nvSpPr>
          <p:spPr>
            <a:xfrm>
              <a:off x="0" y="-104775"/>
              <a:ext cx="812800" cy="917575"/>
            </a:xfrm>
            <a:prstGeom prst="rect">
              <a:avLst/>
            </a:prstGeom>
          </p:spPr>
          <p:txBody>
            <a:bodyPr lIns="50800" tIns="50800" rIns="50800" bIns="50800" rtlCol="0" anchor="ctr"/>
            <a:lstStyle/>
            <a:p>
              <a:pPr algn="ctr">
                <a:lnSpc>
                  <a:spcPts val="8280"/>
                </a:lnSpc>
              </a:pPr>
              <a:r>
                <a:rPr lang="en-US" sz="6000" spc="606">
                  <a:solidFill>
                    <a:srgbClr val="F47C00"/>
                  </a:solidFill>
                  <a:latin typeface="DM Sans Bold"/>
                </a:rPr>
                <a:t>CONTACT</a:t>
              </a:r>
            </a:p>
            <a:p>
              <a:pPr marL="0" lvl="0" indent="0" algn="ctr">
                <a:lnSpc>
                  <a:spcPts val="8280"/>
                </a:lnSpc>
                <a:spcBef>
                  <a:spcPct val="0"/>
                </a:spcBef>
              </a:pPr>
              <a:r>
                <a:rPr lang="en-US" sz="6000" spc="606">
                  <a:solidFill>
                    <a:srgbClr val="F47C00"/>
                  </a:solidFill>
                  <a:latin typeface="DM Sans Bold"/>
                </a:rPr>
                <a:t>PAGE</a:t>
              </a:r>
            </a:p>
          </p:txBody>
        </p:sp>
      </p:grpSp>
      <p:sp>
        <p:nvSpPr>
          <p:cNvPr id="5" name="Freeform 5"/>
          <p:cNvSpPr/>
          <p:nvPr/>
        </p:nvSpPr>
        <p:spPr>
          <a:xfrm rot="-6725075">
            <a:off x="10271257" y="-2674335"/>
            <a:ext cx="13976086" cy="9427505"/>
          </a:xfrm>
          <a:custGeom>
            <a:avLst/>
            <a:gdLst/>
            <a:ahLst/>
            <a:cxnLst/>
            <a:rect l="l" t="t" r="r" b="b"/>
            <a:pathLst>
              <a:path w="13976086" h="9427505">
                <a:moveTo>
                  <a:pt x="0" y="0"/>
                </a:moveTo>
                <a:lnTo>
                  <a:pt x="13976086" y="0"/>
                </a:lnTo>
                <a:lnTo>
                  <a:pt x="13976086" y="9427505"/>
                </a:lnTo>
                <a:lnTo>
                  <a:pt x="0" y="94275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6725075">
            <a:off x="-9414813" y="2771668"/>
            <a:ext cx="13976086" cy="9427505"/>
          </a:xfrm>
          <a:custGeom>
            <a:avLst/>
            <a:gdLst/>
            <a:ahLst/>
            <a:cxnLst/>
            <a:rect l="l" t="t" r="r" b="b"/>
            <a:pathLst>
              <a:path w="13976086" h="9427505">
                <a:moveTo>
                  <a:pt x="0" y="0"/>
                </a:moveTo>
                <a:lnTo>
                  <a:pt x="13976086" y="0"/>
                </a:lnTo>
                <a:lnTo>
                  <a:pt x="13976086" y="9427505"/>
                </a:lnTo>
                <a:lnTo>
                  <a:pt x="0" y="94275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4568464" y="0"/>
            <a:ext cx="11898217" cy="10287000"/>
          </a:xfrm>
          <a:custGeom>
            <a:avLst/>
            <a:gdLst/>
            <a:ahLst/>
            <a:cxnLst/>
            <a:rect l="l" t="t" r="r" b="b"/>
            <a:pathLst>
              <a:path w="11898217" h="10287000">
                <a:moveTo>
                  <a:pt x="0" y="0"/>
                </a:moveTo>
                <a:lnTo>
                  <a:pt x="11898217" y="0"/>
                </a:lnTo>
                <a:lnTo>
                  <a:pt x="11898217" y="10287000"/>
                </a:lnTo>
                <a:lnTo>
                  <a:pt x="0" y="10287000"/>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rot="5400000">
            <a:off x="-4300298" y="1112840"/>
            <a:ext cx="10657996" cy="8061320"/>
          </a:xfrm>
          <a:custGeom>
            <a:avLst/>
            <a:gdLst/>
            <a:ahLst/>
            <a:cxnLst/>
            <a:rect l="l" t="t" r="r" b="b"/>
            <a:pathLst>
              <a:path w="10657996" h="8061320">
                <a:moveTo>
                  <a:pt x="0" y="0"/>
                </a:moveTo>
                <a:lnTo>
                  <a:pt x="10657996" y="0"/>
                </a:lnTo>
                <a:lnTo>
                  <a:pt x="10657996" y="8061320"/>
                </a:lnTo>
                <a:lnTo>
                  <a:pt x="0" y="8061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9041523">
            <a:off x="13364829" y="-716429"/>
            <a:ext cx="11109843" cy="7494094"/>
          </a:xfrm>
          <a:custGeom>
            <a:avLst/>
            <a:gdLst/>
            <a:ahLst/>
            <a:cxnLst/>
            <a:rect l="l" t="t" r="r" b="b"/>
            <a:pathLst>
              <a:path w="11109843" h="7494094">
                <a:moveTo>
                  <a:pt x="0" y="0"/>
                </a:moveTo>
                <a:lnTo>
                  <a:pt x="11109842" y="0"/>
                </a:lnTo>
                <a:lnTo>
                  <a:pt x="11109842" y="7494094"/>
                </a:lnTo>
                <a:lnTo>
                  <a:pt x="0" y="74940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0" y="2089544"/>
            <a:ext cx="6128879" cy="8197456"/>
          </a:xfrm>
          <a:custGeom>
            <a:avLst/>
            <a:gdLst/>
            <a:ahLst/>
            <a:cxnLst/>
            <a:rect l="l" t="t" r="r" b="b"/>
            <a:pathLst>
              <a:path w="6128879" h="8197456">
                <a:moveTo>
                  <a:pt x="0" y="0"/>
                </a:moveTo>
                <a:lnTo>
                  <a:pt x="6128879" y="0"/>
                </a:lnTo>
                <a:lnTo>
                  <a:pt x="6128879" y="8197456"/>
                </a:lnTo>
                <a:lnTo>
                  <a:pt x="0" y="8197456"/>
                </a:lnTo>
                <a:lnTo>
                  <a:pt x="0" y="0"/>
                </a:lnTo>
                <a:close/>
              </a:path>
            </a:pathLst>
          </a:custGeom>
          <a:blipFill>
            <a:blip r:embed="rId6"/>
            <a:stretch>
              <a:fillRect l="-25351" r="-9921"/>
            </a:stretch>
          </a:blipFill>
        </p:spPr>
        <p:txBody>
          <a:bodyPr/>
          <a:lstStyle/>
          <a:p>
            <a:endParaRPr lang="en-US"/>
          </a:p>
        </p:txBody>
      </p:sp>
      <p:sp>
        <p:nvSpPr>
          <p:cNvPr id="5" name="TextBox 5"/>
          <p:cNvSpPr txBox="1"/>
          <p:nvPr/>
        </p:nvSpPr>
        <p:spPr>
          <a:xfrm>
            <a:off x="5864313" y="2897268"/>
            <a:ext cx="7000552" cy="7340468"/>
          </a:xfrm>
          <a:prstGeom prst="rect">
            <a:avLst/>
          </a:prstGeom>
        </p:spPr>
        <p:txBody>
          <a:bodyPr lIns="0" tIns="0" rIns="0" bIns="0" rtlCol="0" anchor="t">
            <a:spAutoFit/>
          </a:bodyPr>
          <a:lstStyle/>
          <a:p>
            <a:pPr marL="706334" lvl="1" indent="-353167">
              <a:lnSpc>
                <a:spcPts val="5332"/>
              </a:lnSpc>
              <a:buFont typeface="Arial"/>
              <a:buChar char="•"/>
            </a:pPr>
            <a:r>
              <a:rPr lang="en-US" sz="3271" spc="19">
                <a:solidFill>
                  <a:srgbClr val="231F20"/>
                </a:solidFill>
                <a:latin typeface="DM Sans"/>
              </a:rPr>
              <a:t>INTRODUCTION</a:t>
            </a:r>
          </a:p>
          <a:p>
            <a:pPr marL="706334" lvl="1" indent="-353167">
              <a:lnSpc>
                <a:spcPts val="5332"/>
              </a:lnSpc>
              <a:buFont typeface="Arial"/>
              <a:buChar char="•"/>
            </a:pPr>
            <a:r>
              <a:rPr lang="en-US" sz="3271" spc="19">
                <a:solidFill>
                  <a:srgbClr val="231F20"/>
                </a:solidFill>
                <a:latin typeface="DM Sans"/>
              </a:rPr>
              <a:t>PROJECT</a:t>
            </a:r>
          </a:p>
          <a:p>
            <a:pPr marL="706334" lvl="1" indent="-353167">
              <a:lnSpc>
                <a:spcPts val="5332"/>
              </a:lnSpc>
              <a:buFont typeface="Arial"/>
              <a:buChar char="•"/>
            </a:pPr>
            <a:r>
              <a:rPr lang="en-US" sz="3271" spc="19">
                <a:solidFill>
                  <a:srgbClr val="231F20"/>
                </a:solidFill>
                <a:latin typeface="DM Sans"/>
              </a:rPr>
              <a:t>FEATURES</a:t>
            </a:r>
          </a:p>
          <a:p>
            <a:pPr marL="706334" lvl="1" indent="-353167">
              <a:lnSpc>
                <a:spcPts val="5332"/>
              </a:lnSpc>
              <a:buFont typeface="Arial"/>
              <a:buChar char="•"/>
            </a:pPr>
            <a:r>
              <a:rPr lang="en-US" sz="3271" spc="19">
                <a:solidFill>
                  <a:srgbClr val="231F20"/>
                </a:solidFill>
                <a:latin typeface="DM Sans"/>
              </a:rPr>
              <a:t>TOOLS USED</a:t>
            </a:r>
          </a:p>
          <a:p>
            <a:pPr marL="706334" lvl="1" indent="-353167">
              <a:lnSpc>
                <a:spcPts val="5332"/>
              </a:lnSpc>
              <a:buFont typeface="Arial"/>
              <a:buChar char="•"/>
            </a:pPr>
            <a:r>
              <a:rPr lang="en-US" sz="3271" spc="19">
                <a:solidFill>
                  <a:srgbClr val="231F20"/>
                </a:solidFill>
                <a:latin typeface="DM Sans"/>
              </a:rPr>
              <a:t>FUTURE WORK</a:t>
            </a:r>
          </a:p>
          <a:p>
            <a:pPr marL="706334" lvl="1" indent="-353167">
              <a:lnSpc>
                <a:spcPts val="5332"/>
              </a:lnSpc>
              <a:buFont typeface="Arial"/>
              <a:buChar char="•"/>
            </a:pPr>
            <a:r>
              <a:rPr lang="en-US" sz="3271" spc="19">
                <a:solidFill>
                  <a:srgbClr val="231F20"/>
                </a:solidFill>
                <a:latin typeface="DM Sans"/>
              </a:rPr>
              <a:t>E-COMMERCE ADVANTAGES</a:t>
            </a:r>
          </a:p>
          <a:p>
            <a:pPr marL="706334" lvl="1" indent="-353167">
              <a:lnSpc>
                <a:spcPts val="5332"/>
              </a:lnSpc>
              <a:buFont typeface="Arial"/>
              <a:buChar char="•"/>
            </a:pPr>
            <a:r>
              <a:rPr lang="en-US" sz="3271" spc="19">
                <a:solidFill>
                  <a:srgbClr val="231F20"/>
                </a:solidFill>
                <a:latin typeface="DM Sans"/>
              </a:rPr>
              <a:t>E-COMMERCE DISADVANTAGES</a:t>
            </a:r>
          </a:p>
          <a:p>
            <a:pPr marL="706334" lvl="1" indent="-353167">
              <a:lnSpc>
                <a:spcPts val="5332"/>
              </a:lnSpc>
              <a:buFont typeface="Arial"/>
              <a:buChar char="•"/>
            </a:pPr>
            <a:r>
              <a:rPr lang="en-US" sz="3271" spc="19">
                <a:solidFill>
                  <a:srgbClr val="231F20"/>
                </a:solidFill>
                <a:latin typeface="DM Sans"/>
              </a:rPr>
              <a:t>UML DIAGRAMS</a:t>
            </a:r>
          </a:p>
          <a:p>
            <a:pPr marL="706334" lvl="1" indent="-353167">
              <a:lnSpc>
                <a:spcPts val="5332"/>
              </a:lnSpc>
              <a:buFont typeface="Arial"/>
              <a:buChar char="•"/>
            </a:pPr>
            <a:r>
              <a:rPr lang="en-US" sz="3271" spc="19">
                <a:solidFill>
                  <a:srgbClr val="231F20"/>
                </a:solidFill>
                <a:latin typeface="DM Sans"/>
              </a:rPr>
              <a:t>Back-end</a:t>
            </a:r>
          </a:p>
          <a:p>
            <a:pPr marL="706334" lvl="1" indent="-353167">
              <a:lnSpc>
                <a:spcPts val="5332"/>
              </a:lnSpc>
              <a:buFont typeface="Arial"/>
              <a:buChar char="•"/>
            </a:pPr>
            <a:r>
              <a:rPr lang="en-US" sz="3271" spc="19">
                <a:solidFill>
                  <a:srgbClr val="231F20"/>
                </a:solidFill>
                <a:latin typeface="DM Sans"/>
              </a:rPr>
              <a:t>USER INTERFACE</a:t>
            </a:r>
          </a:p>
          <a:p>
            <a:pPr marL="706334" lvl="1" indent="-353167" algn="l">
              <a:lnSpc>
                <a:spcPts val="5332"/>
              </a:lnSpc>
              <a:spcBef>
                <a:spcPct val="0"/>
              </a:spcBef>
              <a:buFont typeface="Arial"/>
              <a:buChar char="•"/>
            </a:pPr>
            <a:r>
              <a:rPr lang="en-US" sz="3271" spc="19">
                <a:solidFill>
                  <a:srgbClr val="231F20"/>
                </a:solidFill>
                <a:latin typeface="DM Sans"/>
              </a:rPr>
              <a:t>CONTACTS</a:t>
            </a:r>
          </a:p>
        </p:txBody>
      </p:sp>
      <p:grpSp>
        <p:nvGrpSpPr>
          <p:cNvPr id="6" name="Group 6"/>
          <p:cNvGrpSpPr/>
          <p:nvPr/>
        </p:nvGrpSpPr>
        <p:grpSpPr>
          <a:xfrm>
            <a:off x="5864313" y="1768606"/>
            <a:ext cx="7000552" cy="950667"/>
            <a:chOff x="0" y="0"/>
            <a:chExt cx="1843767" cy="250381"/>
          </a:xfrm>
        </p:grpSpPr>
        <p:sp>
          <p:nvSpPr>
            <p:cNvPr id="7" name="Freeform 7"/>
            <p:cNvSpPr/>
            <p:nvPr/>
          </p:nvSpPr>
          <p:spPr>
            <a:xfrm>
              <a:off x="0" y="0"/>
              <a:ext cx="1843767" cy="250381"/>
            </a:xfrm>
            <a:custGeom>
              <a:avLst/>
              <a:gdLst/>
              <a:ahLst/>
              <a:cxnLst/>
              <a:rect l="l" t="t" r="r" b="b"/>
              <a:pathLst>
                <a:path w="1843767" h="250381">
                  <a:moveTo>
                    <a:pt x="0" y="0"/>
                  </a:moveTo>
                  <a:lnTo>
                    <a:pt x="1843767" y="0"/>
                  </a:lnTo>
                  <a:lnTo>
                    <a:pt x="1843767" y="250381"/>
                  </a:lnTo>
                  <a:lnTo>
                    <a:pt x="0" y="250381"/>
                  </a:lnTo>
                  <a:close/>
                </a:path>
              </a:pathLst>
            </a:custGeom>
            <a:solidFill>
              <a:srgbClr val="1C98ED"/>
            </a:solidFill>
            <a:ln cap="sq">
              <a:noFill/>
              <a:prstDash val="solid"/>
              <a:miter/>
            </a:ln>
          </p:spPr>
          <p:txBody>
            <a:bodyPr/>
            <a:lstStyle/>
            <a:p>
              <a:endParaRPr lang="en-US"/>
            </a:p>
          </p:txBody>
        </p:sp>
        <p:sp>
          <p:nvSpPr>
            <p:cNvPr id="8" name="TextBox 8"/>
            <p:cNvSpPr txBox="1"/>
            <p:nvPr/>
          </p:nvSpPr>
          <p:spPr>
            <a:xfrm>
              <a:off x="0" y="-76200"/>
              <a:ext cx="812800" cy="889000"/>
            </a:xfrm>
            <a:prstGeom prst="rect">
              <a:avLst/>
            </a:prstGeom>
          </p:spPr>
          <p:txBody>
            <a:bodyPr lIns="50800" tIns="50800" rIns="50800" bIns="50800" rtlCol="0" anchor="ctr"/>
            <a:lstStyle/>
            <a:p>
              <a:pPr marL="0" lvl="0" indent="0" algn="ctr">
                <a:lnSpc>
                  <a:spcPts val="5534"/>
                </a:lnSpc>
                <a:spcBef>
                  <a:spcPct val="0"/>
                </a:spcBef>
              </a:pPr>
              <a:r>
                <a:rPr lang="en-US" sz="4010" spc="862">
                  <a:solidFill>
                    <a:srgbClr val="FFFFFF"/>
                  </a:solidFill>
                  <a:latin typeface="DM Sans"/>
                </a:rPr>
                <a:t>TABLE OF CONTENT</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C98ED"/>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968151" cy="2264664"/>
            <a:chOff x="0" y="0"/>
            <a:chExt cx="1045110" cy="596455"/>
          </a:xfrm>
        </p:grpSpPr>
        <p:sp>
          <p:nvSpPr>
            <p:cNvPr id="3" name="Freeform 3"/>
            <p:cNvSpPr/>
            <p:nvPr/>
          </p:nvSpPr>
          <p:spPr>
            <a:xfrm>
              <a:off x="0" y="0"/>
              <a:ext cx="1045110" cy="596455"/>
            </a:xfrm>
            <a:custGeom>
              <a:avLst/>
              <a:gdLst/>
              <a:ahLst/>
              <a:cxnLst/>
              <a:rect l="l" t="t" r="r" b="b"/>
              <a:pathLst>
                <a:path w="1045110" h="596455">
                  <a:moveTo>
                    <a:pt x="0" y="0"/>
                  </a:moveTo>
                  <a:lnTo>
                    <a:pt x="1045110" y="0"/>
                  </a:lnTo>
                  <a:lnTo>
                    <a:pt x="1045110" y="596455"/>
                  </a:lnTo>
                  <a:lnTo>
                    <a:pt x="0" y="596455"/>
                  </a:lnTo>
                  <a:close/>
                </a:path>
              </a:pathLst>
            </a:custGeom>
            <a:solidFill>
              <a:srgbClr val="A9EADF"/>
            </a:solidFill>
            <a:ln cap="sq">
              <a:noFill/>
              <a:prstDash val="solid"/>
              <a:miter/>
            </a:ln>
          </p:spPr>
          <p:txBody>
            <a:bodyPr/>
            <a:lstStyle/>
            <a:p>
              <a:endParaRPr lang="en-US"/>
            </a:p>
          </p:txBody>
        </p:sp>
        <p:sp>
          <p:nvSpPr>
            <p:cNvPr id="4" name="TextBox 4"/>
            <p:cNvSpPr txBox="1"/>
            <p:nvPr/>
          </p:nvSpPr>
          <p:spPr>
            <a:xfrm>
              <a:off x="0" y="-104775"/>
              <a:ext cx="812800" cy="917575"/>
            </a:xfrm>
            <a:prstGeom prst="rect">
              <a:avLst/>
            </a:prstGeom>
          </p:spPr>
          <p:txBody>
            <a:bodyPr lIns="50800" tIns="50800" rIns="50800" bIns="50800" rtlCol="0" anchor="ctr"/>
            <a:lstStyle/>
            <a:p>
              <a:pPr marL="0" lvl="0" indent="0" algn="ctr">
                <a:lnSpc>
                  <a:spcPts val="8280"/>
                </a:lnSpc>
                <a:spcBef>
                  <a:spcPct val="0"/>
                </a:spcBef>
              </a:pPr>
              <a:r>
                <a:rPr lang="en-US" sz="6000" spc="606">
                  <a:solidFill>
                    <a:srgbClr val="F47C00"/>
                  </a:solidFill>
                  <a:latin typeface="DM Sans Bold"/>
                </a:rPr>
                <a:t>ABOUT PAGE</a:t>
              </a:r>
            </a:p>
          </p:txBody>
        </p:sp>
      </p:grpSp>
      <p:sp>
        <p:nvSpPr>
          <p:cNvPr id="5" name="Freeform 5"/>
          <p:cNvSpPr/>
          <p:nvPr/>
        </p:nvSpPr>
        <p:spPr>
          <a:xfrm rot="-6725075">
            <a:off x="10271257" y="-2674335"/>
            <a:ext cx="13976086" cy="9427505"/>
          </a:xfrm>
          <a:custGeom>
            <a:avLst/>
            <a:gdLst/>
            <a:ahLst/>
            <a:cxnLst/>
            <a:rect l="l" t="t" r="r" b="b"/>
            <a:pathLst>
              <a:path w="13976086" h="9427505">
                <a:moveTo>
                  <a:pt x="0" y="0"/>
                </a:moveTo>
                <a:lnTo>
                  <a:pt x="13976086" y="0"/>
                </a:lnTo>
                <a:lnTo>
                  <a:pt x="13976086" y="9427505"/>
                </a:lnTo>
                <a:lnTo>
                  <a:pt x="0" y="94275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6725075">
            <a:off x="-9414813" y="2771668"/>
            <a:ext cx="13976086" cy="9427505"/>
          </a:xfrm>
          <a:custGeom>
            <a:avLst/>
            <a:gdLst/>
            <a:ahLst/>
            <a:cxnLst/>
            <a:rect l="l" t="t" r="r" b="b"/>
            <a:pathLst>
              <a:path w="13976086" h="9427505">
                <a:moveTo>
                  <a:pt x="0" y="0"/>
                </a:moveTo>
                <a:lnTo>
                  <a:pt x="13976086" y="0"/>
                </a:lnTo>
                <a:lnTo>
                  <a:pt x="13976086" y="9427505"/>
                </a:lnTo>
                <a:lnTo>
                  <a:pt x="0" y="94275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3968151" y="0"/>
            <a:ext cx="10351698" cy="10287000"/>
          </a:xfrm>
          <a:custGeom>
            <a:avLst/>
            <a:gdLst/>
            <a:ahLst/>
            <a:cxnLst/>
            <a:rect l="l" t="t" r="r" b="b"/>
            <a:pathLst>
              <a:path w="10351698" h="10287000">
                <a:moveTo>
                  <a:pt x="0" y="0"/>
                </a:moveTo>
                <a:lnTo>
                  <a:pt x="10351698" y="0"/>
                </a:lnTo>
                <a:lnTo>
                  <a:pt x="10351698" y="10287000"/>
                </a:lnTo>
                <a:lnTo>
                  <a:pt x="0" y="10287000"/>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9"/>
        </a:solidFill>
        <a:effectLst/>
      </p:bgPr>
    </p:bg>
    <p:spTree>
      <p:nvGrpSpPr>
        <p:cNvPr id="1" name=""/>
        <p:cNvGrpSpPr/>
        <p:nvPr/>
      </p:nvGrpSpPr>
      <p:grpSpPr>
        <a:xfrm>
          <a:off x="0" y="0"/>
          <a:ext cx="0" cy="0"/>
          <a:chOff x="0" y="0"/>
          <a:chExt cx="0" cy="0"/>
        </a:xfrm>
      </p:grpSpPr>
      <p:sp>
        <p:nvSpPr>
          <p:cNvPr id="2" name="Freeform 2"/>
          <p:cNvSpPr/>
          <p:nvPr/>
        </p:nvSpPr>
        <p:spPr>
          <a:xfrm rot="-8008202">
            <a:off x="7972225" y="-2882718"/>
            <a:ext cx="15074792" cy="10168633"/>
          </a:xfrm>
          <a:custGeom>
            <a:avLst/>
            <a:gdLst/>
            <a:ahLst/>
            <a:cxnLst/>
            <a:rect l="l" t="t" r="r" b="b"/>
            <a:pathLst>
              <a:path w="15074792" h="10168633">
                <a:moveTo>
                  <a:pt x="0" y="0"/>
                </a:moveTo>
                <a:lnTo>
                  <a:pt x="15074792" y="0"/>
                </a:lnTo>
                <a:lnTo>
                  <a:pt x="15074792" y="10168632"/>
                </a:lnTo>
                <a:lnTo>
                  <a:pt x="0" y="10168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879803" y="7341489"/>
            <a:ext cx="438147" cy="438147"/>
          </a:xfrm>
          <a:custGeom>
            <a:avLst/>
            <a:gdLst/>
            <a:ahLst/>
            <a:cxnLst/>
            <a:rect l="l" t="t" r="r" b="b"/>
            <a:pathLst>
              <a:path w="438147" h="438147">
                <a:moveTo>
                  <a:pt x="0" y="0"/>
                </a:moveTo>
                <a:lnTo>
                  <a:pt x="438147" y="0"/>
                </a:lnTo>
                <a:lnTo>
                  <a:pt x="438147" y="438146"/>
                </a:lnTo>
                <a:lnTo>
                  <a:pt x="0" y="4381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4879803" y="7923973"/>
            <a:ext cx="437950" cy="438147"/>
          </a:xfrm>
          <a:custGeom>
            <a:avLst/>
            <a:gdLst/>
            <a:ahLst/>
            <a:cxnLst/>
            <a:rect l="l" t="t" r="r" b="b"/>
            <a:pathLst>
              <a:path w="437950" h="438147">
                <a:moveTo>
                  <a:pt x="0" y="0"/>
                </a:moveTo>
                <a:lnTo>
                  <a:pt x="437950" y="0"/>
                </a:lnTo>
                <a:lnTo>
                  <a:pt x="437950" y="438147"/>
                </a:lnTo>
                <a:lnTo>
                  <a:pt x="0" y="4381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4879803" y="6789589"/>
            <a:ext cx="438147" cy="438147"/>
          </a:xfrm>
          <a:custGeom>
            <a:avLst/>
            <a:gdLst/>
            <a:ahLst/>
            <a:cxnLst/>
            <a:rect l="l" t="t" r="r" b="b"/>
            <a:pathLst>
              <a:path w="438147" h="438147">
                <a:moveTo>
                  <a:pt x="0" y="0"/>
                </a:moveTo>
                <a:lnTo>
                  <a:pt x="438147" y="0"/>
                </a:lnTo>
                <a:lnTo>
                  <a:pt x="438147" y="438146"/>
                </a:lnTo>
                <a:lnTo>
                  <a:pt x="0" y="43814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6" name="Group 6"/>
          <p:cNvGrpSpPr>
            <a:grpSpLocks noChangeAspect="1"/>
          </p:cNvGrpSpPr>
          <p:nvPr/>
        </p:nvGrpSpPr>
        <p:grpSpPr>
          <a:xfrm>
            <a:off x="1283878" y="5522186"/>
            <a:ext cx="3424475" cy="3411098"/>
            <a:chOff x="0" y="0"/>
            <a:chExt cx="6502400" cy="6477000"/>
          </a:xfrm>
        </p:grpSpPr>
        <p:sp>
          <p:nvSpPr>
            <p:cNvPr id="7" name="Freeform 7"/>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10"/>
              <a:stretch>
                <a:fillRect l="223" r="223"/>
              </a:stretch>
            </a:blipFill>
          </p:spPr>
          <p:txBody>
            <a:bodyPr/>
            <a:lstStyle/>
            <a:p>
              <a:endParaRPr lang="en-US"/>
            </a:p>
          </p:txBody>
        </p:sp>
        <p:sp>
          <p:nvSpPr>
            <p:cNvPr id="8" name="Freeform 8"/>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37335"/>
            </a:solidFill>
          </p:spPr>
          <p:txBody>
            <a:bodyPr/>
            <a:lstStyle/>
            <a:p>
              <a:endParaRPr lang="en-US"/>
            </a:p>
          </p:txBody>
        </p:sp>
      </p:grpSp>
      <p:sp>
        <p:nvSpPr>
          <p:cNvPr id="9" name="Freeform 9"/>
          <p:cNvSpPr/>
          <p:nvPr/>
        </p:nvSpPr>
        <p:spPr>
          <a:xfrm rot="-8008202">
            <a:off x="-3935285" y="7324700"/>
            <a:ext cx="6820406" cy="4600674"/>
          </a:xfrm>
          <a:custGeom>
            <a:avLst/>
            <a:gdLst/>
            <a:ahLst/>
            <a:cxnLst/>
            <a:rect l="l" t="t" r="r" b="b"/>
            <a:pathLst>
              <a:path w="6820406" h="4600674">
                <a:moveTo>
                  <a:pt x="0" y="0"/>
                </a:moveTo>
                <a:lnTo>
                  <a:pt x="6820406" y="0"/>
                </a:lnTo>
                <a:lnTo>
                  <a:pt x="6820406" y="4600674"/>
                </a:lnTo>
                <a:lnTo>
                  <a:pt x="0" y="46006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TextBox 10"/>
          <p:cNvSpPr txBox="1"/>
          <p:nvPr/>
        </p:nvSpPr>
        <p:spPr>
          <a:xfrm>
            <a:off x="5489011" y="7866823"/>
            <a:ext cx="6666722" cy="480825"/>
          </a:xfrm>
          <a:prstGeom prst="rect">
            <a:avLst/>
          </a:prstGeom>
        </p:spPr>
        <p:txBody>
          <a:bodyPr lIns="0" tIns="0" rIns="0" bIns="0" rtlCol="0" anchor="t">
            <a:spAutoFit/>
          </a:bodyPr>
          <a:lstStyle/>
          <a:p>
            <a:pPr>
              <a:lnSpc>
                <a:spcPts val="3947"/>
              </a:lnSpc>
            </a:pPr>
            <a:r>
              <a:rPr lang="en-US" sz="2819" u="sng">
                <a:solidFill>
                  <a:srgbClr val="1A1A1A"/>
                </a:solidFill>
                <a:latin typeface="DM Sans"/>
                <a:hlinkClick r:id="rId11" tooltip="https://aabdeltwab62.wixsite.com/ahmed-abdeltwab"/>
              </a:rPr>
              <a:t>www.Ahmed_Abdeltwab.com</a:t>
            </a:r>
          </a:p>
        </p:txBody>
      </p:sp>
      <p:sp>
        <p:nvSpPr>
          <p:cNvPr id="11" name="TextBox 11"/>
          <p:cNvSpPr txBox="1"/>
          <p:nvPr/>
        </p:nvSpPr>
        <p:spPr>
          <a:xfrm>
            <a:off x="5489011" y="7284339"/>
            <a:ext cx="6666722" cy="480825"/>
          </a:xfrm>
          <a:prstGeom prst="rect">
            <a:avLst/>
          </a:prstGeom>
        </p:spPr>
        <p:txBody>
          <a:bodyPr lIns="0" tIns="0" rIns="0" bIns="0" rtlCol="0" anchor="t">
            <a:spAutoFit/>
          </a:bodyPr>
          <a:lstStyle/>
          <a:p>
            <a:pPr>
              <a:lnSpc>
                <a:spcPts val="3947"/>
              </a:lnSpc>
            </a:pPr>
            <a:r>
              <a:rPr lang="en-US" sz="2819">
                <a:solidFill>
                  <a:srgbClr val="1A1A1A"/>
                </a:solidFill>
                <a:latin typeface="DM Sans"/>
              </a:rPr>
              <a:t>aabdeltwab62@gmail.com</a:t>
            </a:r>
          </a:p>
        </p:txBody>
      </p:sp>
      <p:sp>
        <p:nvSpPr>
          <p:cNvPr id="12" name="TextBox 12"/>
          <p:cNvSpPr txBox="1"/>
          <p:nvPr/>
        </p:nvSpPr>
        <p:spPr>
          <a:xfrm>
            <a:off x="5489011" y="6750067"/>
            <a:ext cx="2698318" cy="480825"/>
          </a:xfrm>
          <a:prstGeom prst="rect">
            <a:avLst/>
          </a:prstGeom>
        </p:spPr>
        <p:txBody>
          <a:bodyPr lIns="0" tIns="0" rIns="0" bIns="0" rtlCol="0" anchor="t">
            <a:spAutoFit/>
          </a:bodyPr>
          <a:lstStyle/>
          <a:p>
            <a:pPr>
              <a:lnSpc>
                <a:spcPts val="3947"/>
              </a:lnSpc>
            </a:pPr>
            <a:r>
              <a:rPr lang="en-US" sz="2819">
                <a:solidFill>
                  <a:srgbClr val="1A1A1A"/>
                </a:solidFill>
                <a:latin typeface="DM Sans"/>
              </a:rPr>
              <a:t>+201090573140</a:t>
            </a:r>
          </a:p>
        </p:txBody>
      </p:sp>
      <p:sp>
        <p:nvSpPr>
          <p:cNvPr id="13" name="TextBox 13"/>
          <p:cNvSpPr txBox="1"/>
          <p:nvPr/>
        </p:nvSpPr>
        <p:spPr>
          <a:xfrm>
            <a:off x="4879803" y="6195293"/>
            <a:ext cx="5857379" cy="547370"/>
          </a:xfrm>
          <a:prstGeom prst="rect">
            <a:avLst/>
          </a:prstGeom>
        </p:spPr>
        <p:txBody>
          <a:bodyPr lIns="0" tIns="0" rIns="0" bIns="0" rtlCol="0" anchor="t">
            <a:spAutoFit/>
          </a:bodyPr>
          <a:lstStyle/>
          <a:p>
            <a:pPr>
              <a:lnSpc>
                <a:spcPts val="4480"/>
              </a:lnSpc>
            </a:pPr>
            <a:r>
              <a:rPr lang="en-US" sz="3200">
                <a:solidFill>
                  <a:srgbClr val="1A1A1A"/>
                </a:solidFill>
                <a:latin typeface="DM Sans Bold"/>
              </a:rPr>
              <a:t>Ahmed Abdeltwab</a:t>
            </a:r>
          </a:p>
        </p:txBody>
      </p:sp>
      <p:sp>
        <p:nvSpPr>
          <p:cNvPr id="14" name="TextBox 14"/>
          <p:cNvSpPr txBox="1"/>
          <p:nvPr/>
        </p:nvSpPr>
        <p:spPr>
          <a:xfrm>
            <a:off x="1283878" y="2381022"/>
            <a:ext cx="7562999" cy="1855289"/>
          </a:xfrm>
          <a:prstGeom prst="rect">
            <a:avLst/>
          </a:prstGeom>
        </p:spPr>
        <p:txBody>
          <a:bodyPr lIns="0" tIns="0" rIns="0" bIns="0" rtlCol="0" anchor="t">
            <a:spAutoFit/>
          </a:bodyPr>
          <a:lstStyle/>
          <a:p>
            <a:pPr marL="0" lvl="0" indent="0">
              <a:lnSpc>
                <a:spcPts val="14072"/>
              </a:lnSpc>
              <a:spcBef>
                <a:spcPct val="0"/>
              </a:spcBef>
            </a:pPr>
            <a:r>
              <a:rPr lang="en-US" sz="10051" spc="532">
                <a:solidFill>
                  <a:srgbClr val="11100E"/>
                </a:solidFill>
                <a:latin typeface="Codec Pro ExtraBold"/>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9"/>
        </a:solidFill>
        <a:effectLst/>
      </p:bgPr>
    </p:bg>
    <p:spTree>
      <p:nvGrpSpPr>
        <p:cNvPr id="1" name=""/>
        <p:cNvGrpSpPr/>
        <p:nvPr/>
      </p:nvGrpSpPr>
      <p:grpSpPr>
        <a:xfrm>
          <a:off x="0" y="0"/>
          <a:ext cx="0" cy="0"/>
          <a:chOff x="0" y="0"/>
          <a:chExt cx="0" cy="0"/>
        </a:xfrm>
      </p:grpSpPr>
      <p:grpSp>
        <p:nvGrpSpPr>
          <p:cNvPr id="2" name="Group 2"/>
          <p:cNvGrpSpPr/>
          <p:nvPr/>
        </p:nvGrpSpPr>
        <p:grpSpPr>
          <a:xfrm>
            <a:off x="741451" y="3561740"/>
            <a:ext cx="3167910" cy="2484731"/>
            <a:chOff x="0" y="0"/>
            <a:chExt cx="2327040" cy="1825200"/>
          </a:xfrm>
        </p:grpSpPr>
        <p:sp>
          <p:nvSpPr>
            <p:cNvPr id="3" name="Freeform 3"/>
            <p:cNvSpPr/>
            <p:nvPr/>
          </p:nvSpPr>
          <p:spPr>
            <a:xfrm>
              <a:off x="0" y="0"/>
              <a:ext cx="2326767" cy="1825244"/>
            </a:xfrm>
            <a:custGeom>
              <a:avLst/>
              <a:gdLst/>
              <a:ahLst/>
              <a:cxnLst/>
              <a:rect l="l" t="t" r="r" b="b"/>
              <a:pathLst>
                <a:path w="2326767" h="1825244">
                  <a:moveTo>
                    <a:pt x="1829689" y="0"/>
                  </a:moveTo>
                  <a:cubicBezTo>
                    <a:pt x="1819529" y="0"/>
                    <a:pt x="1702816" y="0"/>
                    <a:pt x="1692656" y="0"/>
                  </a:cubicBezTo>
                  <a:cubicBezTo>
                    <a:pt x="1428750" y="0"/>
                    <a:pt x="1428750" y="0"/>
                    <a:pt x="1428750" y="0"/>
                  </a:cubicBezTo>
                  <a:cubicBezTo>
                    <a:pt x="1154684" y="0"/>
                    <a:pt x="1154684" y="0"/>
                    <a:pt x="1154684" y="0"/>
                  </a:cubicBezTo>
                  <a:cubicBezTo>
                    <a:pt x="1154684" y="0"/>
                    <a:pt x="733425" y="0"/>
                    <a:pt x="649605" y="0"/>
                  </a:cubicBezTo>
                  <a:cubicBezTo>
                    <a:pt x="652145" y="0"/>
                    <a:pt x="652145" y="0"/>
                    <a:pt x="652145" y="0"/>
                  </a:cubicBezTo>
                  <a:cubicBezTo>
                    <a:pt x="652145" y="0"/>
                    <a:pt x="649605" y="0"/>
                    <a:pt x="649605" y="0"/>
                  </a:cubicBezTo>
                  <a:cubicBezTo>
                    <a:pt x="641985" y="0"/>
                    <a:pt x="636905" y="0"/>
                    <a:pt x="634365" y="0"/>
                  </a:cubicBezTo>
                  <a:cubicBezTo>
                    <a:pt x="114173" y="0"/>
                    <a:pt x="114173" y="0"/>
                    <a:pt x="114173" y="0"/>
                  </a:cubicBezTo>
                  <a:cubicBezTo>
                    <a:pt x="73533" y="0"/>
                    <a:pt x="5080" y="0"/>
                    <a:pt x="5080" y="0"/>
                  </a:cubicBezTo>
                  <a:cubicBezTo>
                    <a:pt x="5080" y="677799"/>
                    <a:pt x="5080" y="677799"/>
                    <a:pt x="5080" y="677799"/>
                  </a:cubicBezTo>
                  <a:cubicBezTo>
                    <a:pt x="5080" y="682879"/>
                    <a:pt x="5080" y="687959"/>
                    <a:pt x="5080" y="687959"/>
                  </a:cubicBezTo>
                  <a:cubicBezTo>
                    <a:pt x="0" y="764159"/>
                    <a:pt x="5080" y="1195705"/>
                    <a:pt x="5080" y="1195705"/>
                  </a:cubicBezTo>
                  <a:cubicBezTo>
                    <a:pt x="5080" y="1825244"/>
                    <a:pt x="5080" y="1825244"/>
                    <a:pt x="5080" y="1825244"/>
                  </a:cubicBezTo>
                  <a:cubicBezTo>
                    <a:pt x="406019" y="1825244"/>
                    <a:pt x="406019" y="1825244"/>
                    <a:pt x="406019" y="1825244"/>
                  </a:cubicBezTo>
                  <a:cubicBezTo>
                    <a:pt x="631825" y="1825244"/>
                    <a:pt x="631825" y="1825244"/>
                    <a:pt x="631825" y="1825244"/>
                  </a:cubicBezTo>
                  <a:cubicBezTo>
                    <a:pt x="644525" y="1825244"/>
                    <a:pt x="644525" y="1825244"/>
                    <a:pt x="644525" y="1825244"/>
                  </a:cubicBezTo>
                  <a:cubicBezTo>
                    <a:pt x="647065" y="1825244"/>
                    <a:pt x="647065" y="1825244"/>
                    <a:pt x="649605" y="1825244"/>
                  </a:cubicBezTo>
                  <a:cubicBezTo>
                    <a:pt x="723138" y="1820164"/>
                    <a:pt x="758698" y="1764284"/>
                    <a:pt x="725678" y="1700911"/>
                  </a:cubicBezTo>
                  <a:cubicBezTo>
                    <a:pt x="725678" y="1700911"/>
                    <a:pt x="669798" y="1586738"/>
                    <a:pt x="669798" y="1528318"/>
                  </a:cubicBezTo>
                  <a:cubicBezTo>
                    <a:pt x="669798" y="1419098"/>
                    <a:pt x="771271" y="1327785"/>
                    <a:pt x="893064" y="1327785"/>
                  </a:cubicBezTo>
                  <a:cubicBezTo>
                    <a:pt x="1017397" y="1327785"/>
                    <a:pt x="1116330" y="1419225"/>
                    <a:pt x="1116330" y="1528318"/>
                  </a:cubicBezTo>
                  <a:cubicBezTo>
                    <a:pt x="1116330" y="1586738"/>
                    <a:pt x="1060450" y="1700911"/>
                    <a:pt x="1060450" y="1700911"/>
                  </a:cubicBezTo>
                  <a:cubicBezTo>
                    <a:pt x="1029970" y="1764411"/>
                    <a:pt x="1062990" y="1820164"/>
                    <a:pt x="1139063" y="1825244"/>
                  </a:cubicBezTo>
                  <a:cubicBezTo>
                    <a:pt x="1141603" y="1825244"/>
                    <a:pt x="1141603" y="1825244"/>
                    <a:pt x="1141603" y="1825244"/>
                  </a:cubicBezTo>
                  <a:cubicBezTo>
                    <a:pt x="1139063" y="1825244"/>
                    <a:pt x="1136523" y="1825244"/>
                    <a:pt x="1133983" y="1825244"/>
                  </a:cubicBezTo>
                  <a:cubicBezTo>
                    <a:pt x="1136523" y="1825244"/>
                    <a:pt x="1136523" y="1825244"/>
                    <a:pt x="1139063" y="1825244"/>
                  </a:cubicBezTo>
                  <a:cubicBezTo>
                    <a:pt x="1136523" y="1825244"/>
                    <a:pt x="1133983" y="1825244"/>
                    <a:pt x="1133983" y="1825244"/>
                  </a:cubicBezTo>
                  <a:cubicBezTo>
                    <a:pt x="1136523" y="1825244"/>
                    <a:pt x="1141603" y="1825244"/>
                    <a:pt x="1151763" y="1825244"/>
                  </a:cubicBezTo>
                  <a:cubicBezTo>
                    <a:pt x="1710055" y="1825244"/>
                    <a:pt x="1710055" y="1825244"/>
                    <a:pt x="1710055" y="1825244"/>
                  </a:cubicBezTo>
                  <a:cubicBezTo>
                    <a:pt x="1829308" y="1825244"/>
                    <a:pt x="1829308" y="1825244"/>
                    <a:pt x="1829308" y="1825244"/>
                  </a:cubicBezTo>
                  <a:cubicBezTo>
                    <a:pt x="1829308" y="1195705"/>
                    <a:pt x="1829308" y="1195705"/>
                    <a:pt x="1829308" y="1195705"/>
                  </a:cubicBezTo>
                  <a:cubicBezTo>
                    <a:pt x="1829308" y="1183005"/>
                    <a:pt x="1829308" y="1183005"/>
                    <a:pt x="1829308" y="1183005"/>
                  </a:cubicBezTo>
                  <a:cubicBezTo>
                    <a:pt x="1834388" y="1124585"/>
                    <a:pt x="1864868" y="1091565"/>
                    <a:pt x="1910461" y="1091565"/>
                  </a:cubicBezTo>
                  <a:cubicBezTo>
                    <a:pt x="1923161" y="1091565"/>
                    <a:pt x="1938401" y="1094105"/>
                    <a:pt x="1956181" y="1101725"/>
                  </a:cubicBezTo>
                  <a:cubicBezTo>
                    <a:pt x="1956181" y="1101725"/>
                    <a:pt x="2070354" y="1160145"/>
                    <a:pt x="2128774" y="1160145"/>
                  </a:cubicBezTo>
                  <a:cubicBezTo>
                    <a:pt x="2237867" y="1160145"/>
                    <a:pt x="2326767" y="1058545"/>
                    <a:pt x="2326767" y="934212"/>
                  </a:cubicBezTo>
                  <a:cubicBezTo>
                    <a:pt x="2326767" y="812419"/>
                    <a:pt x="2237994" y="710819"/>
                    <a:pt x="2128774" y="710819"/>
                  </a:cubicBezTo>
                  <a:cubicBezTo>
                    <a:pt x="2070354" y="710819"/>
                    <a:pt x="1956181" y="766699"/>
                    <a:pt x="1956181" y="766699"/>
                  </a:cubicBezTo>
                  <a:cubicBezTo>
                    <a:pt x="1938401" y="776859"/>
                    <a:pt x="1923161" y="779399"/>
                    <a:pt x="1910461" y="779399"/>
                  </a:cubicBezTo>
                  <a:cubicBezTo>
                    <a:pt x="1867281" y="779399"/>
                    <a:pt x="1836928" y="746379"/>
                    <a:pt x="1829308" y="693039"/>
                  </a:cubicBezTo>
                  <a:cubicBezTo>
                    <a:pt x="1831848" y="693039"/>
                    <a:pt x="1831848" y="693039"/>
                    <a:pt x="1831848" y="693039"/>
                  </a:cubicBezTo>
                  <a:cubicBezTo>
                    <a:pt x="1829308" y="693039"/>
                    <a:pt x="1829308" y="693039"/>
                    <a:pt x="1829308" y="693039"/>
                  </a:cubicBezTo>
                  <a:cubicBezTo>
                    <a:pt x="1829308" y="690499"/>
                    <a:pt x="1829308" y="690499"/>
                    <a:pt x="1829308" y="687959"/>
                  </a:cubicBezTo>
                  <a:cubicBezTo>
                    <a:pt x="1829308" y="690499"/>
                    <a:pt x="1829308" y="690499"/>
                    <a:pt x="1829308" y="693039"/>
                  </a:cubicBezTo>
                  <a:cubicBezTo>
                    <a:pt x="1829308" y="690499"/>
                    <a:pt x="1829308" y="682879"/>
                    <a:pt x="1829308" y="677799"/>
                  </a:cubicBezTo>
                  <a:cubicBezTo>
                    <a:pt x="1829308" y="0"/>
                    <a:pt x="1829308" y="0"/>
                    <a:pt x="1829308" y="0"/>
                  </a:cubicBezTo>
                </a:path>
              </a:pathLst>
            </a:custGeom>
            <a:solidFill>
              <a:srgbClr val="DE2B2B"/>
            </a:solidFill>
          </p:spPr>
          <p:txBody>
            <a:bodyPr/>
            <a:lstStyle/>
            <a:p>
              <a:endParaRPr lang="en-US"/>
            </a:p>
          </p:txBody>
        </p:sp>
      </p:grpSp>
      <p:grpSp>
        <p:nvGrpSpPr>
          <p:cNvPr id="4" name="Group 4"/>
          <p:cNvGrpSpPr/>
          <p:nvPr/>
        </p:nvGrpSpPr>
        <p:grpSpPr>
          <a:xfrm>
            <a:off x="12071863" y="3561740"/>
            <a:ext cx="3167910" cy="2484731"/>
            <a:chOff x="0" y="0"/>
            <a:chExt cx="2327040" cy="1825200"/>
          </a:xfrm>
        </p:grpSpPr>
        <p:sp>
          <p:nvSpPr>
            <p:cNvPr id="5" name="Freeform 5"/>
            <p:cNvSpPr/>
            <p:nvPr/>
          </p:nvSpPr>
          <p:spPr>
            <a:xfrm>
              <a:off x="0" y="0"/>
              <a:ext cx="2326767" cy="1825244"/>
            </a:xfrm>
            <a:custGeom>
              <a:avLst/>
              <a:gdLst/>
              <a:ahLst/>
              <a:cxnLst/>
              <a:rect l="l" t="t" r="r" b="b"/>
              <a:pathLst>
                <a:path w="2326767" h="1825244">
                  <a:moveTo>
                    <a:pt x="497332" y="0"/>
                  </a:moveTo>
                  <a:cubicBezTo>
                    <a:pt x="497332" y="677799"/>
                    <a:pt x="497332" y="677799"/>
                    <a:pt x="497332" y="677799"/>
                  </a:cubicBezTo>
                  <a:cubicBezTo>
                    <a:pt x="497332" y="685419"/>
                    <a:pt x="497332" y="690499"/>
                    <a:pt x="497332" y="693039"/>
                  </a:cubicBezTo>
                  <a:cubicBezTo>
                    <a:pt x="497332" y="695579"/>
                    <a:pt x="497332" y="695579"/>
                    <a:pt x="497332" y="695579"/>
                  </a:cubicBezTo>
                  <a:cubicBezTo>
                    <a:pt x="497332" y="693039"/>
                    <a:pt x="497332" y="693039"/>
                    <a:pt x="497332" y="693039"/>
                  </a:cubicBezTo>
                  <a:cubicBezTo>
                    <a:pt x="497332" y="690499"/>
                    <a:pt x="497332" y="690499"/>
                    <a:pt x="497332" y="687959"/>
                  </a:cubicBezTo>
                  <a:cubicBezTo>
                    <a:pt x="497332" y="690499"/>
                    <a:pt x="497332" y="690499"/>
                    <a:pt x="497332" y="693039"/>
                  </a:cubicBezTo>
                  <a:cubicBezTo>
                    <a:pt x="489712" y="746379"/>
                    <a:pt x="459232" y="779399"/>
                    <a:pt x="416179" y="779399"/>
                  </a:cubicBezTo>
                  <a:cubicBezTo>
                    <a:pt x="403479" y="779399"/>
                    <a:pt x="388239" y="776859"/>
                    <a:pt x="370459" y="769239"/>
                  </a:cubicBezTo>
                  <a:cubicBezTo>
                    <a:pt x="370459" y="769239"/>
                    <a:pt x="256286" y="710819"/>
                    <a:pt x="197866" y="710819"/>
                  </a:cubicBezTo>
                  <a:cubicBezTo>
                    <a:pt x="88773" y="710819"/>
                    <a:pt x="0" y="812292"/>
                    <a:pt x="0" y="936752"/>
                  </a:cubicBezTo>
                  <a:cubicBezTo>
                    <a:pt x="0" y="1058545"/>
                    <a:pt x="88773" y="1160145"/>
                    <a:pt x="197993" y="1160145"/>
                  </a:cubicBezTo>
                  <a:cubicBezTo>
                    <a:pt x="256413" y="1160145"/>
                    <a:pt x="370586" y="1104265"/>
                    <a:pt x="370586" y="1104265"/>
                  </a:cubicBezTo>
                  <a:cubicBezTo>
                    <a:pt x="388366" y="1094105"/>
                    <a:pt x="403606" y="1091565"/>
                    <a:pt x="418846" y="1091565"/>
                  </a:cubicBezTo>
                  <a:cubicBezTo>
                    <a:pt x="462026" y="1091565"/>
                    <a:pt x="492379" y="1124585"/>
                    <a:pt x="497459" y="1183005"/>
                  </a:cubicBezTo>
                  <a:cubicBezTo>
                    <a:pt x="497459" y="1195705"/>
                    <a:pt x="497459" y="1195705"/>
                    <a:pt x="497459" y="1195705"/>
                  </a:cubicBezTo>
                  <a:cubicBezTo>
                    <a:pt x="497459" y="1825244"/>
                    <a:pt x="497459" y="1825244"/>
                    <a:pt x="497459" y="1825244"/>
                  </a:cubicBezTo>
                  <a:cubicBezTo>
                    <a:pt x="616712" y="1825244"/>
                    <a:pt x="616712" y="1825244"/>
                    <a:pt x="616712" y="1825244"/>
                  </a:cubicBezTo>
                  <a:cubicBezTo>
                    <a:pt x="1175004" y="1825244"/>
                    <a:pt x="1175004" y="1825244"/>
                    <a:pt x="1175004" y="1825244"/>
                  </a:cubicBezTo>
                  <a:cubicBezTo>
                    <a:pt x="1185164" y="1825244"/>
                    <a:pt x="1190244" y="1825244"/>
                    <a:pt x="1192784" y="1825244"/>
                  </a:cubicBezTo>
                  <a:cubicBezTo>
                    <a:pt x="1192784" y="1825244"/>
                    <a:pt x="1190244" y="1825244"/>
                    <a:pt x="1187704" y="1825244"/>
                  </a:cubicBezTo>
                  <a:cubicBezTo>
                    <a:pt x="1190244" y="1825244"/>
                    <a:pt x="1190244" y="1825244"/>
                    <a:pt x="1192784" y="1825244"/>
                  </a:cubicBezTo>
                  <a:cubicBezTo>
                    <a:pt x="1190244" y="1825244"/>
                    <a:pt x="1187704" y="1825244"/>
                    <a:pt x="1185164" y="1825244"/>
                  </a:cubicBezTo>
                  <a:cubicBezTo>
                    <a:pt x="1187704" y="1825244"/>
                    <a:pt x="1187704" y="1825244"/>
                    <a:pt x="1187704" y="1825244"/>
                  </a:cubicBezTo>
                  <a:cubicBezTo>
                    <a:pt x="1263777" y="1820164"/>
                    <a:pt x="1296797" y="1764284"/>
                    <a:pt x="1266317" y="1700911"/>
                  </a:cubicBezTo>
                  <a:cubicBezTo>
                    <a:pt x="1266317" y="1700911"/>
                    <a:pt x="1210437" y="1586738"/>
                    <a:pt x="1210437" y="1528318"/>
                  </a:cubicBezTo>
                  <a:cubicBezTo>
                    <a:pt x="1210437" y="1419098"/>
                    <a:pt x="1309370" y="1330325"/>
                    <a:pt x="1433703" y="1330325"/>
                  </a:cubicBezTo>
                  <a:cubicBezTo>
                    <a:pt x="1555496" y="1330325"/>
                    <a:pt x="1656969" y="1419225"/>
                    <a:pt x="1656969" y="1528318"/>
                  </a:cubicBezTo>
                  <a:cubicBezTo>
                    <a:pt x="1656969" y="1586738"/>
                    <a:pt x="1601089" y="1700911"/>
                    <a:pt x="1601089" y="1700911"/>
                  </a:cubicBezTo>
                  <a:cubicBezTo>
                    <a:pt x="1568069" y="1766951"/>
                    <a:pt x="1603629" y="1820164"/>
                    <a:pt x="1677162" y="1825244"/>
                  </a:cubicBezTo>
                  <a:cubicBezTo>
                    <a:pt x="1679702" y="1825244"/>
                    <a:pt x="1679702" y="1825244"/>
                    <a:pt x="1682242" y="1825244"/>
                  </a:cubicBezTo>
                  <a:cubicBezTo>
                    <a:pt x="1694942" y="1825244"/>
                    <a:pt x="1694942" y="1825244"/>
                    <a:pt x="1694942" y="1825244"/>
                  </a:cubicBezTo>
                  <a:cubicBezTo>
                    <a:pt x="1920748" y="1825244"/>
                    <a:pt x="1920748" y="1825244"/>
                    <a:pt x="1920748" y="1825244"/>
                  </a:cubicBezTo>
                  <a:cubicBezTo>
                    <a:pt x="2321687" y="1825244"/>
                    <a:pt x="2321687" y="1825244"/>
                    <a:pt x="2321687" y="1825244"/>
                  </a:cubicBezTo>
                  <a:cubicBezTo>
                    <a:pt x="2321687" y="1195705"/>
                    <a:pt x="2321687" y="1195705"/>
                    <a:pt x="2321687" y="1195705"/>
                  </a:cubicBezTo>
                  <a:cubicBezTo>
                    <a:pt x="2321687" y="1195705"/>
                    <a:pt x="2326767" y="764159"/>
                    <a:pt x="2321687" y="687959"/>
                  </a:cubicBezTo>
                  <a:cubicBezTo>
                    <a:pt x="2321687" y="687959"/>
                    <a:pt x="2321687" y="685419"/>
                    <a:pt x="2321687" y="677799"/>
                  </a:cubicBezTo>
                  <a:cubicBezTo>
                    <a:pt x="2321687" y="0"/>
                    <a:pt x="2321687" y="0"/>
                    <a:pt x="2321687" y="0"/>
                  </a:cubicBezTo>
                  <a:cubicBezTo>
                    <a:pt x="2321687" y="0"/>
                    <a:pt x="2253107" y="0"/>
                    <a:pt x="2212594" y="0"/>
                  </a:cubicBezTo>
                  <a:cubicBezTo>
                    <a:pt x="1692402" y="0"/>
                    <a:pt x="1692402" y="0"/>
                    <a:pt x="1692402" y="0"/>
                  </a:cubicBezTo>
                  <a:cubicBezTo>
                    <a:pt x="1689862" y="0"/>
                    <a:pt x="1684782" y="0"/>
                    <a:pt x="1677162" y="0"/>
                  </a:cubicBezTo>
                  <a:cubicBezTo>
                    <a:pt x="1677162" y="0"/>
                    <a:pt x="1674622" y="0"/>
                    <a:pt x="1674622" y="0"/>
                  </a:cubicBezTo>
                  <a:cubicBezTo>
                    <a:pt x="1677162" y="0"/>
                    <a:pt x="1677162" y="0"/>
                    <a:pt x="1677162" y="0"/>
                  </a:cubicBezTo>
                  <a:cubicBezTo>
                    <a:pt x="1593469" y="0"/>
                    <a:pt x="1172210" y="0"/>
                    <a:pt x="1172210" y="0"/>
                  </a:cubicBezTo>
                  <a:cubicBezTo>
                    <a:pt x="898271" y="0"/>
                    <a:pt x="898271" y="0"/>
                    <a:pt x="898271" y="0"/>
                  </a:cubicBezTo>
                  <a:cubicBezTo>
                    <a:pt x="634365" y="0"/>
                    <a:pt x="634365" y="0"/>
                    <a:pt x="634365" y="0"/>
                  </a:cubicBezTo>
                  <a:cubicBezTo>
                    <a:pt x="624205" y="0"/>
                    <a:pt x="507492" y="0"/>
                    <a:pt x="497332" y="0"/>
                  </a:cubicBezTo>
                </a:path>
              </a:pathLst>
            </a:custGeom>
            <a:solidFill>
              <a:srgbClr val="2EE6E3"/>
            </a:solidFill>
          </p:spPr>
          <p:txBody>
            <a:bodyPr/>
            <a:lstStyle/>
            <a:p>
              <a:endParaRPr lang="en-US"/>
            </a:p>
          </p:txBody>
        </p:sp>
      </p:grpSp>
      <p:grpSp>
        <p:nvGrpSpPr>
          <p:cNvPr id="6" name="Group 6"/>
          <p:cNvGrpSpPr/>
          <p:nvPr/>
        </p:nvGrpSpPr>
        <p:grpSpPr>
          <a:xfrm>
            <a:off x="6062490" y="3622200"/>
            <a:ext cx="2610193" cy="2484731"/>
            <a:chOff x="0" y="0"/>
            <a:chExt cx="1917360" cy="1825200"/>
          </a:xfrm>
        </p:grpSpPr>
        <p:sp>
          <p:nvSpPr>
            <p:cNvPr id="7" name="Freeform 7"/>
            <p:cNvSpPr/>
            <p:nvPr/>
          </p:nvSpPr>
          <p:spPr>
            <a:xfrm>
              <a:off x="0" y="0"/>
              <a:ext cx="1917446" cy="1825244"/>
            </a:xfrm>
            <a:custGeom>
              <a:avLst/>
              <a:gdLst/>
              <a:ahLst/>
              <a:cxnLst/>
              <a:rect l="l" t="t" r="r" b="b"/>
              <a:pathLst>
                <a:path w="1917446" h="1825244">
                  <a:moveTo>
                    <a:pt x="0" y="0"/>
                  </a:moveTo>
                  <a:cubicBezTo>
                    <a:pt x="0" y="0"/>
                    <a:pt x="73660" y="0"/>
                    <a:pt x="116840" y="0"/>
                  </a:cubicBezTo>
                  <a:cubicBezTo>
                    <a:pt x="116840" y="0"/>
                    <a:pt x="116840" y="0"/>
                    <a:pt x="370840" y="0"/>
                  </a:cubicBezTo>
                  <a:cubicBezTo>
                    <a:pt x="370840" y="0"/>
                    <a:pt x="370840" y="0"/>
                    <a:pt x="370840" y="1270"/>
                  </a:cubicBezTo>
                  <a:lnTo>
                    <a:pt x="370840" y="2286"/>
                  </a:lnTo>
                  <a:lnTo>
                    <a:pt x="373380" y="2286"/>
                  </a:lnTo>
                  <a:lnTo>
                    <a:pt x="373380" y="0"/>
                  </a:lnTo>
                  <a:cubicBezTo>
                    <a:pt x="373380" y="0"/>
                    <a:pt x="373380" y="0"/>
                    <a:pt x="662940" y="0"/>
                  </a:cubicBezTo>
                  <a:cubicBezTo>
                    <a:pt x="662940" y="0"/>
                    <a:pt x="668020" y="0"/>
                    <a:pt x="675640" y="0"/>
                  </a:cubicBezTo>
                  <a:lnTo>
                    <a:pt x="678180" y="0"/>
                  </a:lnTo>
                  <a:cubicBezTo>
                    <a:pt x="680720" y="0"/>
                    <a:pt x="680720" y="0"/>
                    <a:pt x="680720" y="0"/>
                  </a:cubicBezTo>
                  <a:lnTo>
                    <a:pt x="726440" y="0"/>
                  </a:lnTo>
                  <a:cubicBezTo>
                    <a:pt x="870458" y="0"/>
                    <a:pt x="1208786" y="0"/>
                    <a:pt x="1208786" y="0"/>
                  </a:cubicBezTo>
                  <a:cubicBezTo>
                    <a:pt x="1208786" y="0"/>
                    <a:pt x="1208786" y="0"/>
                    <a:pt x="1495806" y="0"/>
                  </a:cubicBezTo>
                  <a:cubicBezTo>
                    <a:pt x="1495806" y="0"/>
                    <a:pt x="1495806" y="0"/>
                    <a:pt x="1772666" y="0"/>
                  </a:cubicBezTo>
                  <a:cubicBezTo>
                    <a:pt x="1782826" y="0"/>
                    <a:pt x="1907286" y="0"/>
                    <a:pt x="1917446" y="0"/>
                  </a:cubicBezTo>
                  <a:cubicBezTo>
                    <a:pt x="1917446" y="0"/>
                    <a:pt x="1917446" y="0"/>
                    <a:pt x="1917446" y="677799"/>
                  </a:cubicBezTo>
                  <a:cubicBezTo>
                    <a:pt x="1917446" y="682879"/>
                    <a:pt x="1914906" y="690499"/>
                    <a:pt x="1914906" y="693039"/>
                  </a:cubicBezTo>
                  <a:cubicBezTo>
                    <a:pt x="1909826" y="746379"/>
                    <a:pt x="1876806" y="779399"/>
                    <a:pt x="1833626" y="779399"/>
                  </a:cubicBezTo>
                  <a:cubicBezTo>
                    <a:pt x="1818386" y="779399"/>
                    <a:pt x="1800606" y="776859"/>
                    <a:pt x="1785366" y="766699"/>
                  </a:cubicBezTo>
                  <a:cubicBezTo>
                    <a:pt x="1785366" y="766699"/>
                    <a:pt x="1663446" y="710819"/>
                    <a:pt x="1605026" y="710819"/>
                  </a:cubicBezTo>
                  <a:cubicBezTo>
                    <a:pt x="1488186" y="710819"/>
                    <a:pt x="1394206" y="812419"/>
                    <a:pt x="1394206" y="934212"/>
                  </a:cubicBezTo>
                  <a:cubicBezTo>
                    <a:pt x="1394206" y="1058545"/>
                    <a:pt x="1488186" y="1160145"/>
                    <a:pt x="1605026" y="1160145"/>
                  </a:cubicBezTo>
                  <a:cubicBezTo>
                    <a:pt x="1663446" y="1160145"/>
                    <a:pt x="1785366" y="1101725"/>
                    <a:pt x="1785366" y="1101725"/>
                  </a:cubicBezTo>
                  <a:cubicBezTo>
                    <a:pt x="1800606" y="1094105"/>
                    <a:pt x="1818386" y="1091565"/>
                    <a:pt x="1833626" y="1091565"/>
                  </a:cubicBezTo>
                  <a:cubicBezTo>
                    <a:pt x="1879346" y="1091565"/>
                    <a:pt x="1912366" y="1124585"/>
                    <a:pt x="1917446" y="1183005"/>
                  </a:cubicBezTo>
                  <a:cubicBezTo>
                    <a:pt x="1917446" y="1183005"/>
                    <a:pt x="1917446" y="1183005"/>
                    <a:pt x="1917446" y="1195705"/>
                  </a:cubicBezTo>
                  <a:cubicBezTo>
                    <a:pt x="1917446" y="1195705"/>
                    <a:pt x="1917446" y="1195705"/>
                    <a:pt x="1917446" y="1825244"/>
                  </a:cubicBezTo>
                  <a:cubicBezTo>
                    <a:pt x="1917446" y="1825244"/>
                    <a:pt x="1917446" y="1825244"/>
                    <a:pt x="1790446" y="1825244"/>
                  </a:cubicBezTo>
                  <a:cubicBezTo>
                    <a:pt x="1790446" y="1825244"/>
                    <a:pt x="1790446" y="1825244"/>
                    <a:pt x="1203833" y="1825244"/>
                  </a:cubicBezTo>
                  <a:lnTo>
                    <a:pt x="1193673" y="1825244"/>
                  </a:lnTo>
                  <a:cubicBezTo>
                    <a:pt x="1191133" y="1825244"/>
                    <a:pt x="1191133" y="1825244"/>
                    <a:pt x="1191133" y="1825244"/>
                  </a:cubicBezTo>
                  <a:cubicBezTo>
                    <a:pt x="1112393" y="1820164"/>
                    <a:pt x="1076833" y="1764284"/>
                    <a:pt x="1109853" y="1700911"/>
                  </a:cubicBezTo>
                  <a:cubicBezTo>
                    <a:pt x="1109853" y="1700911"/>
                    <a:pt x="1168273" y="1586738"/>
                    <a:pt x="1168273" y="1528318"/>
                  </a:cubicBezTo>
                  <a:cubicBezTo>
                    <a:pt x="1168273" y="1419225"/>
                    <a:pt x="1064133" y="1330325"/>
                    <a:pt x="934593" y="1330325"/>
                  </a:cubicBezTo>
                  <a:cubicBezTo>
                    <a:pt x="805053" y="1330325"/>
                    <a:pt x="698373" y="1419225"/>
                    <a:pt x="698373" y="1528318"/>
                  </a:cubicBezTo>
                  <a:cubicBezTo>
                    <a:pt x="698373" y="1586738"/>
                    <a:pt x="759333" y="1700911"/>
                    <a:pt x="759333" y="1700911"/>
                  </a:cubicBezTo>
                  <a:cubicBezTo>
                    <a:pt x="792353" y="1766951"/>
                    <a:pt x="754253" y="1820164"/>
                    <a:pt x="678053" y="1825244"/>
                  </a:cubicBezTo>
                  <a:cubicBezTo>
                    <a:pt x="675513" y="1825244"/>
                    <a:pt x="672973" y="1825244"/>
                    <a:pt x="672973" y="1825244"/>
                  </a:cubicBezTo>
                  <a:cubicBezTo>
                    <a:pt x="672973" y="1825244"/>
                    <a:pt x="672973" y="1825244"/>
                    <a:pt x="660273" y="1825244"/>
                  </a:cubicBezTo>
                  <a:cubicBezTo>
                    <a:pt x="660273" y="1825244"/>
                    <a:pt x="660273" y="1825244"/>
                    <a:pt x="418973" y="1825244"/>
                  </a:cubicBezTo>
                  <a:cubicBezTo>
                    <a:pt x="418973" y="1825244"/>
                    <a:pt x="418973" y="1825244"/>
                    <a:pt x="0" y="1825244"/>
                  </a:cubicBezTo>
                  <a:cubicBezTo>
                    <a:pt x="0" y="1825244"/>
                    <a:pt x="0" y="1825244"/>
                    <a:pt x="0" y="1195705"/>
                  </a:cubicBezTo>
                  <a:cubicBezTo>
                    <a:pt x="0" y="1195705"/>
                    <a:pt x="0" y="1195705"/>
                    <a:pt x="0" y="1183005"/>
                  </a:cubicBezTo>
                  <a:cubicBezTo>
                    <a:pt x="5080" y="1124585"/>
                    <a:pt x="38100" y="1091565"/>
                    <a:pt x="83820" y="1091565"/>
                  </a:cubicBezTo>
                  <a:cubicBezTo>
                    <a:pt x="99060" y="1091565"/>
                    <a:pt x="114300" y="1094105"/>
                    <a:pt x="132080" y="1104265"/>
                  </a:cubicBezTo>
                  <a:cubicBezTo>
                    <a:pt x="132080" y="1104265"/>
                    <a:pt x="251460" y="1160145"/>
                    <a:pt x="312420" y="1160145"/>
                  </a:cubicBezTo>
                  <a:cubicBezTo>
                    <a:pt x="429260" y="1160145"/>
                    <a:pt x="520700" y="1058545"/>
                    <a:pt x="520700" y="936752"/>
                  </a:cubicBezTo>
                  <a:cubicBezTo>
                    <a:pt x="520700" y="812419"/>
                    <a:pt x="429260" y="713359"/>
                    <a:pt x="312420" y="713359"/>
                  </a:cubicBezTo>
                  <a:cubicBezTo>
                    <a:pt x="251460" y="713359"/>
                    <a:pt x="132080" y="769239"/>
                    <a:pt x="132080" y="769239"/>
                  </a:cubicBezTo>
                  <a:cubicBezTo>
                    <a:pt x="114300" y="776859"/>
                    <a:pt x="99060" y="779399"/>
                    <a:pt x="83820" y="779399"/>
                  </a:cubicBezTo>
                  <a:cubicBezTo>
                    <a:pt x="38100" y="779399"/>
                    <a:pt x="5080" y="746379"/>
                    <a:pt x="0" y="693039"/>
                  </a:cubicBezTo>
                  <a:cubicBezTo>
                    <a:pt x="0" y="690499"/>
                    <a:pt x="0" y="690499"/>
                    <a:pt x="0" y="687959"/>
                  </a:cubicBezTo>
                  <a:cubicBezTo>
                    <a:pt x="0" y="687959"/>
                    <a:pt x="0" y="685419"/>
                    <a:pt x="0" y="682879"/>
                  </a:cubicBezTo>
                  <a:cubicBezTo>
                    <a:pt x="0" y="680339"/>
                    <a:pt x="0" y="677799"/>
                    <a:pt x="0" y="677799"/>
                  </a:cubicBezTo>
                  <a:cubicBezTo>
                    <a:pt x="0" y="677799"/>
                    <a:pt x="0" y="677799"/>
                    <a:pt x="0" y="0"/>
                  </a:cubicBezTo>
                  <a:close/>
                </a:path>
              </a:pathLst>
            </a:custGeom>
            <a:solidFill>
              <a:srgbClr val="1C98ED"/>
            </a:solidFill>
          </p:spPr>
          <p:txBody>
            <a:bodyPr/>
            <a:lstStyle/>
            <a:p>
              <a:endParaRPr lang="en-US"/>
            </a:p>
          </p:txBody>
        </p:sp>
      </p:grpSp>
      <p:grpSp>
        <p:nvGrpSpPr>
          <p:cNvPr id="8" name="Group 8"/>
          <p:cNvGrpSpPr/>
          <p:nvPr/>
        </p:nvGrpSpPr>
        <p:grpSpPr>
          <a:xfrm>
            <a:off x="5287477" y="264232"/>
            <a:ext cx="7798321" cy="764468"/>
            <a:chOff x="0" y="0"/>
            <a:chExt cx="2053879" cy="201341"/>
          </a:xfrm>
        </p:grpSpPr>
        <p:sp>
          <p:nvSpPr>
            <p:cNvPr id="9" name="Freeform 9"/>
            <p:cNvSpPr/>
            <p:nvPr/>
          </p:nvSpPr>
          <p:spPr>
            <a:xfrm>
              <a:off x="0" y="0"/>
              <a:ext cx="2053879" cy="201341"/>
            </a:xfrm>
            <a:custGeom>
              <a:avLst/>
              <a:gdLst/>
              <a:ahLst/>
              <a:cxnLst/>
              <a:rect l="l" t="t" r="r" b="b"/>
              <a:pathLst>
                <a:path w="2053879" h="201341">
                  <a:moveTo>
                    <a:pt x="0" y="0"/>
                  </a:moveTo>
                  <a:lnTo>
                    <a:pt x="2053879" y="0"/>
                  </a:lnTo>
                  <a:lnTo>
                    <a:pt x="2053879" y="201341"/>
                  </a:lnTo>
                  <a:lnTo>
                    <a:pt x="0" y="201341"/>
                  </a:lnTo>
                  <a:close/>
                </a:path>
              </a:pathLst>
            </a:custGeom>
            <a:solidFill>
              <a:srgbClr val="1C98ED"/>
            </a:solidFill>
            <a:ln cap="sq">
              <a:noFill/>
              <a:prstDash val="solid"/>
              <a:miter/>
            </a:ln>
          </p:spPr>
          <p:txBody>
            <a:bodyPr/>
            <a:lstStyle/>
            <a:p>
              <a:endParaRPr lang="en-US"/>
            </a:p>
          </p:txBody>
        </p:sp>
        <p:sp>
          <p:nvSpPr>
            <p:cNvPr id="10" name="TextBox 10"/>
            <p:cNvSpPr txBox="1"/>
            <p:nvPr/>
          </p:nvSpPr>
          <p:spPr>
            <a:xfrm>
              <a:off x="0" y="-57150"/>
              <a:ext cx="812800" cy="869950"/>
            </a:xfrm>
            <a:prstGeom prst="rect">
              <a:avLst/>
            </a:prstGeom>
          </p:spPr>
          <p:txBody>
            <a:bodyPr lIns="50800" tIns="50800" rIns="50800" bIns="50800" rtlCol="0" anchor="ctr"/>
            <a:lstStyle/>
            <a:p>
              <a:pPr marL="0" lvl="0" indent="0" algn="ctr">
                <a:lnSpc>
                  <a:spcPts val="4982"/>
                </a:lnSpc>
                <a:spcBef>
                  <a:spcPct val="0"/>
                </a:spcBef>
              </a:pPr>
              <a:r>
                <a:rPr lang="en-US" sz="3610" spc="364">
                  <a:solidFill>
                    <a:srgbClr val="FFFFFF"/>
                  </a:solidFill>
                  <a:latin typeface="DM Sans"/>
                </a:rPr>
                <a:t>PROJECT</a:t>
              </a:r>
            </a:p>
          </p:txBody>
        </p:sp>
      </p:grpSp>
      <p:sp>
        <p:nvSpPr>
          <p:cNvPr id="11" name="TextBox 11"/>
          <p:cNvSpPr txBox="1"/>
          <p:nvPr/>
        </p:nvSpPr>
        <p:spPr>
          <a:xfrm>
            <a:off x="670532" y="2604575"/>
            <a:ext cx="2636702" cy="418322"/>
          </a:xfrm>
          <a:prstGeom prst="rect">
            <a:avLst/>
          </a:prstGeom>
        </p:spPr>
        <p:txBody>
          <a:bodyPr lIns="0" tIns="0" rIns="0" bIns="0" rtlCol="0" anchor="t">
            <a:spAutoFit/>
          </a:bodyPr>
          <a:lstStyle/>
          <a:p>
            <a:pPr marL="0" lvl="0" indent="0" algn="ctr">
              <a:lnSpc>
                <a:spcPts val="3496"/>
              </a:lnSpc>
              <a:spcBef>
                <a:spcPct val="0"/>
              </a:spcBef>
            </a:pPr>
            <a:r>
              <a:rPr lang="en-US" sz="2534" spc="248">
                <a:solidFill>
                  <a:srgbClr val="11100E"/>
                </a:solidFill>
                <a:latin typeface="DM Sans Bold"/>
              </a:rPr>
              <a:t>Project Name:</a:t>
            </a:r>
          </a:p>
        </p:txBody>
      </p:sp>
      <p:sp>
        <p:nvSpPr>
          <p:cNvPr id="12" name="Freeform 12"/>
          <p:cNvSpPr/>
          <p:nvPr/>
        </p:nvSpPr>
        <p:spPr>
          <a:xfrm>
            <a:off x="12715388" y="3934011"/>
            <a:ext cx="1395782" cy="1209489"/>
          </a:xfrm>
          <a:custGeom>
            <a:avLst/>
            <a:gdLst/>
            <a:ahLst/>
            <a:cxnLst/>
            <a:rect l="l" t="t" r="r" b="b"/>
            <a:pathLst>
              <a:path w="1395782" h="1209489">
                <a:moveTo>
                  <a:pt x="0" y="0"/>
                </a:moveTo>
                <a:lnTo>
                  <a:pt x="1395782" y="0"/>
                </a:lnTo>
                <a:lnTo>
                  <a:pt x="1395782" y="1209489"/>
                </a:lnTo>
                <a:lnTo>
                  <a:pt x="0" y="12094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Freeform 13"/>
          <p:cNvSpPr/>
          <p:nvPr/>
        </p:nvSpPr>
        <p:spPr>
          <a:xfrm>
            <a:off x="1335710" y="3945024"/>
            <a:ext cx="1224254" cy="1209489"/>
          </a:xfrm>
          <a:custGeom>
            <a:avLst/>
            <a:gdLst/>
            <a:ahLst/>
            <a:cxnLst/>
            <a:rect l="l" t="t" r="r" b="b"/>
            <a:pathLst>
              <a:path w="1224254" h="1209489">
                <a:moveTo>
                  <a:pt x="0" y="0"/>
                </a:moveTo>
                <a:lnTo>
                  <a:pt x="1224254" y="0"/>
                </a:lnTo>
                <a:lnTo>
                  <a:pt x="1224254" y="1209489"/>
                </a:lnTo>
                <a:lnTo>
                  <a:pt x="0" y="12094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4" name="Freeform 14"/>
          <p:cNvSpPr/>
          <p:nvPr/>
        </p:nvSpPr>
        <p:spPr>
          <a:xfrm>
            <a:off x="6851865" y="4027049"/>
            <a:ext cx="1031443" cy="1209489"/>
          </a:xfrm>
          <a:custGeom>
            <a:avLst/>
            <a:gdLst/>
            <a:ahLst/>
            <a:cxnLst/>
            <a:rect l="l" t="t" r="r" b="b"/>
            <a:pathLst>
              <a:path w="1031443" h="1209489">
                <a:moveTo>
                  <a:pt x="0" y="0"/>
                </a:moveTo>
                <a:lnTo>
                  <a:pt x="1031443" y="0"/>
                </a:lnTo>
                <a:lnTo>
                  <a:pt x="1031443" y="1209489"/>
                </a:lnTo>
                <a:lnTo>
                  <a:pt x="0" y="12094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TextBox 15"/>
          <p:cNvSpPr txBox="1"/>
          <p:nvPr/>
        </p:nvSpPr>
        <p:spPr>
          <a:xfrm>
            <a:off x="741451" y="6194573"/>
            <a:ext cx="2494864" cy="426339"/>
          </a:xfrm>
          <a:prstGeom prst="rect">
            <a:avLst/>
          </a:prstGeom>
        </p:spPr>
        <p:txBody>
          <a:bodyPr lIns="0" tIns="0" rIns="0" bIns="0" rtlCol="0" anchor="t">
            <a:spAutoFit/>
          </a:bodyPr>
          <a:lstStyle/>
          <a:p>
            <a:pPr marL="0" lvl="0" indent="0" algn="ctr">
              <a:lnSpc>
                <a:spcPts val="3588"/>
              </a:lnSpc>
              <a:spcBef>
                <a:spcPct val="0"/>
              </a:spcBef>
            </a:pPr>
            <a:r>
              <a:rPr lang="en-US" sz="2600" spc="254">
                <a:solidFill>
                  <a:srgbClr val="11100E"/>
                </a:solidFill>
                <a:latin typeface="DM Sans Bold"/>
              </a:rPr>
              <a:t>DEEDA</a:t>
            </a:r>
          </a:p>
        </p:txBody>
      </p:sp>
      <p:sp>
        <p:nvSpPr>
          <p:cNvPr id="16" name="TextBox 16"/>
          <p:cNvSpPr txBox="1"/>
          <p:nvPr/>
        </p:nvSpPr>
        <p:spPr>
          <a:xfrm>
            <a:off x="4548054" y="6388692"/>
            <a:ext cx="6670508" cy="2029715"/>
          </a:xfrm>
          <a:prstGeom prst="rect">
            <a:avLst/>
          </a:prstGeom>
        </p:spPr>
        <p:txBody>
          <a:bodyPr lIns="0" tIns="0" rIns="0" bIns="0" rtlCol="0" anchor="t">
            <a:spAutoFit/>
          </a:bodyPr>
          <a:lstStyle/>
          <a:p>
            <a:pPr marL="0" lvl="0" indent="0">
              <a:lnSpc>
                <a:spcPts val="3275"/>
              </a:lnSpc>
              <a:spcBef>
                <a:spcPct val="0"/>
              </a:spcBef>
            </a:pPr>
            <a:r>
              <a:rPr lang="en-US" sz="2373" spc="232">
                <a:solidFill>
                  <a:srgbClr val="11100E"/>
                </a:solidFill>
                <a:latin typeface="DM Sans"/>
              </a:rPr>
              <a:t>Deeda is the new image of Just Collection Company for producing fashion ladies’ handbags which was founded in 1995, as a specialized bag designer and manufacturer.</a:t>
            </a:r>
          </a:p>
        </p:txBody>
      </p:sp>
      <p:sp>
        <p:nvSpPr>
          <p:cNvPr id="17" name="TextBox 17"/>
          <p:cNvSpPr txBox="1"/>
          <p:nvPr/>
        </p:nvSpPr>
        <p:spPr>
          <a:xfrm>
            <a:off x="11511430" y="6398217"/>
            <a:ext cx="5602772" cy="3651493"/>
          </a:xfrm>
          <a:prstGeom prst="rect">
            <a:avLst/>
          </a:prstGeom>
        </p:spPr>
        <p:txBody>
          <a:bodyPr lIns="0" tIns="0" rIns="0" bIns="0" rtlCol="0" anchor="t">
            <a:spAutoFit/>
          </a:bodyPr>
          <a:lstStyle/>
          <a:p>
            <a:pPr>
              <a:lnSpc>
                <a:spcPts val="2668"/>
              </a:lnSpc>
            </a:pPr>
            <a:r>
              <a:rPr lang="en-US" sz="1933" spc="189">
                <a:solidFill>
                  <a:srgbClr val="11100E"/>
                </a:solidFill>
                <a:latin typeface="DM Sans"/>
              </a:rPr>
              <a:t>We offer the widest selection of high quality, fashionable handbags at competitive prices.</a:t>
            </a:r>
          </a:p>
          <a:p>
            <a:pPr>
              <a:lnSpc>
                <a:spcPts val="2668"/>
              </a:lnSpc>
            </a:pPr>
            <a:r>
              <a:rPr lang="en-US" sz="1933" spc="189">
                <a:solidFill>
                  <a:srgbClr val="11100E"/>
                </a:solidFill>
                <a:latin typeface="DM Sans"/>
              </a:rPr>
              <a:t>Deeda offers you high quality bags through a long development history, high efficient industrial cluster, professional production, skilled workers and advanced equipment.</a:t>
            </a:r>
          </a:p>
          <a:p>
            <a:pPr>
              <a:lnSpc>
                <a:spcPts val="2668"/>
              </a:lnSpc>
            </a:pPr>
            <a:r>
              <a:rPr lang="en-US" sz="1933" spc="189">
                <a:solidFill>
                  <a:srgbClr val="11100E"/>
                </a:solidFill>
                <a:latin typeface="DM Sans"/>
              </a:rPr>
              <a:t>All our accessories are imported with the latest trends and best quality.</a:t>
            </a:r>
          </a:p>
          <a:p>
            <a:pPr marL="0" lvl="0" indent="0">
              <a:lnSpc>
                <a:spcPts val="2668"/>
              </a:lnSpc>
              <a:spcBef>
                <a:spcPct val="0"/>
              </a:spcBef>
            </a:pPr>
            <a:endParaRPr lang="en-US" sz="1933" spc="189">
              <a:solidFill>
                <a:srgbClr val="11100E"/>
              </a:solidFill>
              <a:latin typeface="DM Sans"/>
            </a:endParaRPr>
          </a:p>
        </p:txBody>
      </p:sp>
      <p:sp>
        <p:nvSpPr>
          <p:cNvPr id="18" name="Freeform 18"/>
          <p:cNvSpPr/>
          <p:nvPr/>
        </p:nvSpPr>
        <p:spPr>
          <a:xfrm rot="4209673">
            <a:off x="13303603" y="-5147084"/>
            <a:ext cx="8797330" cy="8797330"/>
          </a:xfrm>
          <a:custGeom>
            <a:avLst/>
            <a:gdLst/>
            <a:ahLst/>
            <a:cxnLst/>
            <a:rect l="l" t="t" r="r" b="b"/>
            <a:pathLst>
              <a:path w="8797330" h="8797330">
                <a:moveTo>
                  <a:pt x="0" y="0"/>
                </a:moveTo>
                <a:lnTo>
                  <a:pt x="8797330" y="0"/>
                </a:lnTo>
                <a:lnTo>
                  <a:pt x="8797330" y="8797330"/>
                </a:lnTo>
                <a:lnTo>
                  <a:pt x="0" y="87973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9" name="Freeform 19"/>
          <p:cNvSpPr/>
          <p:nvPr/>
        </p:nvSpPr>
        <p:spPr>
          <a:xfrm rot="-6101582">
            <a:off x="-2250783" y="7967018"/>
            <a:ext cx="5842630" cy="5842630"/>
          </a:xfrm>
          <a:custGeom>
            <a:avLst/>
            <a:gdLst/>
            <a:ahLst/>
            <a:cxnLst/>
            <a:rect l="l" t="t" r="r" b="b"/>
            <a:pathLst>
              <a:path w="5842630" h="5842630">
                <a:moveTo>
                  <a:pt x="0" y="0"/>
                </a:moveTo>
                <a:lnTo>
                  <a:pt x="5842631" y="0"/>
                </a:lnTo>
                <a:lnTo>
                  <a:pt x="5842631" y="5842630"/>
                </a:lnTo>
                <a:lnTo>
                  <a:pt x="0" y="58426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0" name="TextBox 20"/>
          <p:cNvSpPr txBox="1"/>
          <p:nvPr/>
        </p:nvSpPr>
        <p:spPr>
          <a:xfrm>
            <a:off x="5414947" y="2686600"/>
            <a:ext cx="3905280" cy="418322"/>
          </a:xfrm>
          <a:prstGeom prst="rect">
            <a:avLst/>
          </a:prstGeom>
        </p:spPr>
        <p:txBody>
          <a:bodyPr lIns="0" tIns="0" rIns="0" bIns="0" rtlCol="0" anchor="t">
            <a:spAutoFit/>
          </a:bodyPr>
          <a:lstStyle/>
          <a:p>
            <a:pPr marL="0" lvl="0" indent="0" algn="ctr">
              <a:lnSpc>
                <a:spcPts val="3496"/>
              </a:lnSpc>
              <a:spcBef>
                <a:spcPct val="0"/>
              </a:spcBef>
            </a:pPr>
            <a:r>
              <a:rPr lang="en-US" sz="2534" spc="248">
                <a:solidFill>
                  <a:srgbClr val="11100E"/>
                </a:solidFill>
                <a:latin typeface="DM Sans Bold"/>
              </a:rPr>
              <a:t>Project Description:</a:t>
            </a:r>
          </a:p>
        </p:txBody>
      </p:sp>
      <p:sp>
        <p:nvSpPr>
          <p:cNvPr id="21" name="TextBox 21"/>
          <p:cNvSpPr txBox="1"/>
          <p:nvPr/>
        </p:nvSpPr>
        <p:spPr>
          <a:xfrm>
            <a:off x="12715388" y="2686600"/>
            <a:ext cx="2682832" cy="418322"/>
          </a:xfrm>
          <a:prstGeom prst="rect">
            <a:avLst/>
          </a:prstGeom>
        </p:spPr>
        <p:txBody>
          <a:bodyPr lIns="0" tIns="0" rIns="0" bIns="0" rtlCol="0" anchor="t">
            <a:spAutoFit/>
          </a:bodyPr>
          <a:lstStyle/>
          <a:p>
            <a:pPr marL="0" lvl="0" indent="0" algn="ctr">
              <a:lnSpc>
                <a:spcPts val="3496"/>
              </a:lnSpc>
              <a:spcBef>
                <a:spcPct val="0"/>
              </a:spcBef>
            </a:pPr>
            <a:r>
              <a:rPr lang="en-US" sz="2534" spc="248">
                <a:solidFill>
                  <a:srgbClr val="11100E"/>
                </a:solidFill>
                <a:latin typeface="DM Sans Bold"/>
              </a:rPr>
              <a:t>Project Goals: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9"/>
        </a:solidFill>
        <a:effectLst/>
      </p:bgPr>
    </p:bg>
    <p:spTree>
      <p:nvGrpSpPr>
        <p:cNvPr id="1" name=""/>
        <p:cNvGrpSpPr/>
        <p:nvPr/>
      </p:nvGrpSpPr>
      <p:grpSpPr>
        <a:xfrm>
          <a:off x="0" y="0"/>
          <a:ext cx="0" cy="0"/>
          <a:chOff x="0" y="0"/>
          <a:chExt cx="0" cy="0"/>
        </a:xfrm>
      </p:grpSpPr>
      <p:grpSp>
        <p:nvGrpSpPr>
          <p:cNvPr id="2" name="Group 2"/>
          <p:cNvGrpSpPr/>
          <p:nvPr/>
        </p:nvGrpSpPr>
        <p:grpSpPr>
          <a:xfrm>
            <a:off x="13894518" y="5731158"/>
            <a:ext cx="3170757" cy="6229175"/>
            <a:chOff x="0" y="0"/>
            <a:chExt cx="4064400" cy="7984800"/>
          </a:xfrm>
        </p:grpSpPr>
        <p:sp>
          <p:nvSpPr>
            <p:cNvPr id="3" name="Freeform 3"/>
            <p:cNvSpPr/>
            <p:nvPr/>
          </p:nvSpPr>
          <p:spPr>
            <a:xfrm>
              <a:off x="0" y="0"/>
              <a:ext cx="4064381" cy="7984744"/>
            </a:xfrm>
            <a:custGeom>
              <a:avLst/>
              <a:gdLst/>
              <a:ahLst/>
              <a:cxnLst/>
              <a:rect l="l" t="t" r="r" b="b"/>
              <a:pathLst>
                <a:path w="4064381" h="7984744">
                  <a:moveTo>
                    <a:pt x="2587879" y="540893"/>
                  </a:moveTo>
                  <a:cubicBezTo>
                    <a:pt x="2427986" y="647573"/>
                    <a:pt x="2237740" y="700913"/>
                    <a:pt x="2032254" y="700913"/>
                  </a:cubicBezTo>
                  <a:cubicBezTo>
                    <a:pt x="1826768" y="700913"/>
                    <a:pt x="1636522" y="647573"/>
                    <a:pt x="1476629" y="540893"/>
                  </a:cubicBezTo>
                  <a:cubicBezTo>
                    <a:pt x="882904" y="182880"/>
                    <a:pt x="441452" y="0"/>
                    <a:pt x="0" y="0"/>
                  </a:cubicBezTo>
                  <a:cubicBezTo>
                    <a:pt x="0" y="7984744"/>
                    <a:pt x="0" y="7984744"/>
                    <a:pt x="0" y="7984744"/>
                  </a:cubicBezTo>
                  <a:cubicBezTo>
                    <a:pt x="4064381" y="7984744"/>
                    <a:pt x="4064381" y="7984744"/>
                    <a:pt x="4064381" y="7984744"/>
                  </a:cubicBezTo>
                  <a:cubicBezTo>
                    <a:pt x="4064381" y="0"/>
                    <a:pt x="4064381" y="0"/>
                    <a:pt x="4064381" y="0"/>
                  </a:cubicBezTo>
                  <a:cubicBezTo>
                    <a:pt x="3622929" y="0"/>
                    <a:pt x="3181477" y="182880"/>
                    <a:pt x="2587752" y="540893"/>
                  </a:cubicBezTo>
                  <a:close/>
                </a:path>
              </a:pathLst>
            </a:custGeom>
            <a:solidFill>
              <a:srgbClr val="1C98ED"/>
            </a:solidFill>
          </p:spPr>
          <p:txBody>
            <a:bodyPr/>
            <a:lstStyle/>
            <a:p>
              <a:endParaRPr lang="en-US"/>
            </a:p>
          </p:txBody>
        </p:sp>
      </p:grpSp>
      <p:grpSp>
        <p:nvGrpSpPr>
          <p:cNvPr id="4" name="Group 4"/>
          <p:cNvGrpSpPr/>
          <p:nvPr/>
        </p:nvGrpSpPr>
        <p:grpSpPr>
          <a:xfrm>
            <a:off x="10726570" y="5731158"/>
            <a:ext cx="3167948" cy="6229175"/>
            <a:chOff x="0" y="0"/>
            <a:chExt cx="4060800" cy="7984800"/>
          </a:xfrm>
        </p:grpSpPr>
        <p:sp>
          <p:nvSpPr>
            <p:cNvPr id="5" name="Freeform 5"/>
            <p:cNvSpPr/>
            <p:nvPr/>
          </p:nvSpPr>
          <p:spPr>
            <a:xfrm>
              <a:off x="0" y="0"/>
              <a:ext cx="4060825" cy="7984744"/>
            </a:xfrm>
            <a:custGeom>
              <a:avLst/>
              <a:gdLst/>
              <a:ahLst/>
              <a:cxnLst/>
              <a:rect l="l" t="t" r="r" b="b"/>
              <a:pathLst>
                <a:path w="4060825" h="7984744">
                  <a:moveTo>
                    <a:pt x="2590419" y="540893"/>
                  </a:moveTo>
                  <a:cubicBezTo>
                    <a:pt x="2430399" y="647573"/>
                    <a:pt x="2239899" y="700913"/>
                    <a:pt x="2034286" y="700913"/>
                  </a:cubicBezTo>
                  <a:cubicBezTo>
                    <a:pt x="1828673" y="700913"/>
                    <a:pt x="1638173" y="647573"/>
                    <a:pt x="1470533" y="540893"/>
                  </a:cubicBezTo>
                  <a:cubicBezTo>
                    <a:pt x="876173" y="182880"/>
                    <a:pt x="441833" y="0"/>
                    <a:pt x="0" y="0"/>
                  </a:cubicBezTo>
                  <a:cubicBezTo>
                    <a:pt x="0" y="7984744"/>
                    <a:pt x="0" y="7984744"/>
                    <a:pt x="0" y="7984744"/>
                  </a:cubicBezTo>
                  <a:cubicBezTo>
                    <a:pt x="4060825" y="7984744"/>
                    <a:pt x="4060825" y="7984744"/>
                    <a:pt x="4060825" y="7984744"/>
                  </a:cubicBezTo>
                  <a:cubicBezTo>
                    <a:pt x="4060825" y="0"/>
                    <a:pt x="4060825" y="0"/>
                    <a:pt x="4060825" y="0"/>
                  </a:cubicBezTo>
                  <a:cubicBezTo>
                    <a:pt x="3626612" y="0"/>
                    <a:pt x="3184652" y="182880"/>
                    <a:pt x="2590419" y="540893"/>
                  </a:cubicBezTo>
                  <a:close/>
                </a:path>
              </a:pathLst>
            </a:custGeom>
            <a:solidFill>
              <a:srgbClr val="2EE6E3"/>
            </a:solidFill>
          </p:spPr>
          <p:txBody>
            <a:bodyPr/>
            <a:lstStyle/>
            <a:p>
              <a:endParaRPr lang="en-US"/>
            </a:p>
          </p:txBody>
        </p:sp>
      </p:grpSp>
      <p:grpSp>
        <p:nvGrpSpPr>
          <p:cNvPr id="6" name="Group 6"/>
          <p:cNvGrpSpPr/>
          <p:nvPr/>
        </p:nvGrpSpPr>
        <p:grpSpPr>
          <a:xfrm>
            <a:off x="7560868" y="5731158"/>
            <a:ext cx="3165701" cy="6229175"/>
            <a:chOff x="0" y="0"/>
            <a:chExt cx="4057920" cy="7984800"/>
          </a:xfrm>
        </p:grpSpPr>
        <p:sp>
          <p:nvSpPr>
            <p:cNvPr id="7" name="Freeform 7"/>
            <p:cNvSpPr/>
            <p:nvPr/>
          </p:nvSpPr>
          <p:spPr>
            <a:xfrm>
              <a:off x="0" y="0"/>
              <a:ext cx="4057904" cy="7984744"/>
            </a:xfrm>
            <a:custGeom>
              <a:avLst/>
              <a:gdLst/>
              <a:ahLst/>
              <a:cxnLst/>
              <a:rect l="l" t="t" r="r" b="b"/>
              <a:pathLst>
                <a:path w="4057904" h="7984744">
                  <a:moveTo>
                    <a:pt x="2588514" y="540893"/>
                  </a:moveTo>
                  <a:cubicBezTo>
                    <a:pt x="2421001" y="647573"/>
                    <a:pt x="2230628" y="700913"/>
                    <a:pt x="2025142" y="700913"/>
                  </a:cubicBezTo>
                  <a:cubicBezTo>
                    <a:pt x="1819656" y="700913"/>
                    <a:pt x="1629283" y="647573"/>
                    <a:pt x="1469390" y="540893"/>
                  </a:cubicBezTo>
                  <a:cubicBezTo>
                    <a:pt x="875538" y="182880"/>
                    <a:pt x="433959" y="0"/>
                    <a:pt x="0" y="0"/>
                  </a:cubicBezTo>
                  <a:cubicBezTo>
                    <a:pt x="0" y="7984744"/>
                    <a:pt x="0" y="7984744"/>
                    <a:pt x="0" y="7984744"/>
                  </a:cubicBezTo>
                  <a:cubicBezTo>
                    <a:pt x="4057904" y="7984744"/>
                    <a:pt x="4057904" y="7984744"/>
                    <a:pt x="4057904" y="7984744"/>
                  </a:cubicBezTo>
                  <a:cubicBezTo>
                    <a:pt x="4057904" y="0"/>
                    <a:pt x="4057904" y="0"/>
                    <a:pt x="4057904" y="0"/>
                  </a:cubicBezTo>
                  <a:cubicBezTo>
                    <a:pt x="3616325" y="0"/>
                    <a:pt x="3174746" y="182880"/>
                    <a:pt x="2588514" y="540893"/>
                  </a:cubicBezTo>
                  <a:close/>
                </a:path>
              </a:pathLst>
            </a:custGeom>
            <a:solidFill>
              <a:srgbClr val="1C98ED"/>
            </a:solidFill>
          </p:spPr>
          <p:txBody>
            <a:bodyPr/>
            <a:lstStyle/>
            <a:p>
              <a:endParaRPr lang="en-US"/>
            </a:p>
          </p:txBody>
        </p:sp>
      </p:grpSp>
      <p:grpSp>
        <p:nvGrpSpPr>
          <p:cNvPr id="8" name="Group 8"/>
          <p:cNvGrpSpPr/>
          <p:nvPr/>
        </p:nvGrpSpPr>
        <p:grpSpPr>
          <a:xfrm>
            <a:off x="4388427" y="5731158"/>
            <a:ext cx="3172442" cy="6229175"/>
            <a:chOff x="0" y="0"/>
            <a:chExt cx="4066560" cy="7984800"/>
          </a:xfrm>
        </p:grpSpPr>
        <p:sp>
          <p:nvSpPr>
            <p:cNvPr id="9" name="Freeform 9"/>
            <p:cNvSpPr/>
            <p:nvPr/>
          </p:nvSpPr>
          <p:spPr>
            <a:xfrm>
              <a:off x="0" y="0"/>
              <a:ext cx="4066540" cy="7984744"/>
            </a:xfrm>
            <a:custGeom>
              <a:avLst/>
              <a:gdLst/>
              <a:ahLst/>
              <a:cxnLst/>
              <a:rect l="l" t="t" r="r" b="b"/>
              <a:pathLst>
                <a:path w="4066540" h="7984744">
                  <a:moveTo>
                    <a:pt x="2589149" y="540893"/>
                  </a:moveTo>
                  <a:cubicBezTo>
                    <a:pt x="2429256" y="647573"/>
                    <a:pt x="2238883" y="700913"/>
                    <a:pt x="2033270" y="700913"/>
                  </a:cubicBezTo>
                  <a:cubicBezTo>
                    <a:pt x="1827657" y="700913"/>
                    <a:pt x="1637284" y="647573"/>
                    <a:pt x="1477391" y="540893"/>
                  </a:cubicBezTo>
                  <a:cubicBezTo>
                    <a:pt x="883412" y="182880"/>
                    <a:pt x="441706" y="0"/>
                    <a:pt x="0" y="0"/>
                  </a:cubicBezTo>
                  <a:cubicBezTo>
                    <a:pt x="0" y="7984744"/>
                    <a:pt x="0" y="7984744"/>
                    <a:pt x="0" y="7984744"/>
                  </a:cubicBezTo>
                  <a:cubicBezTo>
                    <a:pt x="4066540" y="7984744"/>
                    <a:pt x="4066540" y="7984744"/>
                    <a:pt x="4066540" y="7984744"/>
                  </a:cubicBezTo>
                  <a:cubicBezTo>
                    <a:pt x="4066540" y="0"/>
                    <a:pt x="4066540" y="0"/>
                    <a:pt x="4066540" y="0"/>
                  </a:cubicBezTo>
                  <a:cubicBezTo>
                    <a:pt x="3624834" y="0"/>
                    <a:pt x="3183128" y="182880"/>
                    <a:pt x="2589149" y="540893"/>
                  </a:cubicBezTo>
                  <a:close/>
                </a:path>
              </a:pathLst>
            </a:custGeom>
            <a:solidFill>
              <a:srgbClr val="2EE6E3"/>
            </a:solidFill>
          </p:spPr>
          <p:txBody>
            <a:bodyPr/>
            <a:lstStyle/>
            <a:p>
              <a:endParaRPr lang="en-US"/>
            </a:p>
          </p:txBody>
        </p:sp>
      </p:grpSp>
      <p:grpSp>
        <p:nvGrpSpPr>
          <p:cNvPr id="10" name="Group 10"/>
          <p:cNvGrpSpPr/>
          <p:nvPr/>
        </p:nvGrpSpPr>
        <p:grpSpPr>
          <a:xfrm>
            <a:off x="1222725" y="5731158"/>
            <a:ext cx="3165701" cy="6229175"/>
            <a:chOff x="0" y="0"/>
            <a:chExt cx="4057920" cy="7984800"/>
          </a:xfrm>
        </p:grpSpPr>
        <p:sp>
          <p:nvSpPr>
            <p:cNvPr id="11" name="Freeform 11"/>
            <p:cNvSpPr/>
            <p:nvPr/>
          </p:nvSpPr>
          <p:spPr>
            <a:xfrm>
              <a:off x="0" y="0"/>
              <a:ext cx="4057904" cy="7984744"/>
            </a:xfrm>
            <a:custGeom>
              <a:avLst/>
              <a:gdLst/>
              <a:ahLst/>
              <a:cxnLst/>
              <a:rect l="l" t="t" r="r" b="b"/>
              <a:pathLst>
                <a:path w="4057904" h="7984744">
                  <a:moveTo>
                    <a:pt x="2588514" y="540893"/>
                  </a:moveTo>
                  <a:cubicBezTo>
                    <a:pt x="2428621" y="647573"/>
                    <a:pt x="2238248" y="700913"/>
                    <a:pt x="2032762" y="700913"/>
                  </a:cubicBezTo>
                  <a:cubicBezTo>
                    <a:pt x="1827276" y="700913"/>
                    <a:pt x="1636903" y="647573"/>
                    <a:pt x="1469390" y="540893"/>
                  </a:cubicBezTo>
                  <a:cubicBezTo>
                    <a:pt x="875538" y="182880"/>
                    <a:pt x="441579" y="0"/>
                    <a:pt x="0" y="0"/>
                  </a:cubicBezTo>
                  <a:cubicBezTo>
                    <a:pt x="0" y="7984744"/>
                    <a:pt x="0" y="7984744"/>
                    <a:pt x="0" y="7984744"/>
                  </a:cubicBezTo>
                  <a:cubicBezTo>
                    <a:pt x="4057904" y="7984744"/>
                    <a:pt x="4057904" y="7984744"/>
                    <a:pt x="4057904" y="7984744"/>
                  </a:cubicBezTo>
                  <a:cubicBezTo>
                    <a:pt x="4057904" y="0"/>
                    <a:pt x="4057904" y="0"/>
                    <a:pt x="4057904" y="0"/>
                  </a:cubicBezTo>
                  <a:cubicBezTo>
                    <a:pt x="3623945" y="0"/>
                    <a:pt x="3182366" y="182880"/>
                    <a:pt x="2588514" y="540893"/>
                  </a:cubicBezTo>
                  <a:close/>
                </a:path>
              </a:pathLst>
            </a:custGeom>
            <a:solidFill>
              <a:srgbClr val="1C98ED"/>
            </a:solidFill>
          </p:spPr>
          <p:txBody>
            <a:bodyPr/>
            <a:lstStyle/>
            <a:p>
              <a:endParaRPr lang="en-US"/>
            </a:p>
          </p:txBody>
        </p:sp>
      </p:grpSp>
      <p:grpSp>
        <p:nvGrpSpPr>
          <p:cNvPr id="12" name="Group 12"/>
          <p:cNvGrpSpPr/>
          <p:nvPr/>
        </p:nvGrpSpPr>
        <p:grpSpPr>
          <a:xfrm>
            <a:off x="4564574" y="1197661"/>
            <a:ext cx="9121954" cy="904132"/>
            <a:chOff x="0" y="0"/>
            <a:chExt cx="2402490" cy="238125"/>
          </a:xfrm>
        </p:grpSpPr>
        <p:sp>
          <p:nvSpPr>
            <p:cNvPr id="13" name="Freeform 13"/>
            <p:cNvSpPr/>
            <p:nvPr/>
          </p:nvSpPr>
          <p:spPr>
            <a:xfrm>
              <a:off x="0" y="0"/>
              <a:ext cx="2402490" cy="238125"/>
            </a:xfrm>
            <a:custGeom>
              <a:avLst/>
              <a:gdLst/>
              <a:ahLst/>
              <a:cxnLst/>
              <a:rect l="l" t="t" r="r" b="b"/>
              <a:pathLst>
                <a:path w="2402490" h="238125">
                  <a:moveTo>
                    <a:pt x="0" y="0"/>
                  </a:moveTo>
                  <a:lnTo>
                    <a:pt x="2402490" y="0"/>
                  </a:lnTo>
                  <a:lnTo>
                    <a:pt x="2402490" y="238125"/>
                  </a:lnTo>
                  <a:lnTo>
                    <a:pt x="0" y="238125"/>
                  </a:lnTo>
                  <a:close/>
                </a:path>
              </a:pathLst>
            </a:custGeom>
            <a:solidFill>
              <a:srgbClr val="1C98ED"/>
            </a:solidFill>
            <a:ln cap="sq">
              <a:noFill/>
              <a:prstDash val="solid"/>
              <a:miter/>
            </a:ln>
          </p:spPr>
          <p:txBody>
            <a:bodyPr/>
            <a:lstStyle/>
            <a:p>
              <a:endParaRPr lang="en-US"/>
            </a:p>
          </p:txBody>
        </p:sp>
        <p:sp>
          <p:nvSpPr>
            <p:cNvPr id="14" name="TextBox 14"/>
            <p:cNvSpPr txBox="1"/>
            <p:nvPr/>
          </p:nvSpPr>
          <p:spPr>
            <a:xfrm>
              <a:off x="0" y="-57150"/>
              <a:ext cx="812800" cy="869950"/>
            </a:xfrm>
            <a:prstGeom prst="rect">
              <a:avLst/>
            </a:prstGeom>
          </p:spPr>
          <p:txBody>
            <a:bodyPr lIns="50800" tIns="50800" rIns="50800" bIns="50800" rtlCol="0" anchor="ctr"/>
            <a:lstStyle/>
            <a:p>
              <a:pPr marL="0" lvl="0" indent="0" algn="ctr">
                <a:lnSpc>
                  <a:spcPts val="4982"/>
                </a:lnSpc>
                <a:spcBef>
                  <a:spcPct val="0"/>
                </a:spcBef>
              </a:pPr>
              <a:r>
                <a:rPr lang="en-US" sz="3610" spc="364">
                  <a:solidFill>
                    <a:srgbClr val="FFFFFF"/>
                  </a:solidFill>
                  <a:latin typeface="DM Sans"/>
                </a:rPr>
                <a:t>FEATURES</a:t>
              </a:r>
            </a:p>
          </p:txBody>
        </p:sp>
      </p:grpSp>
      <p:sp>
        <p:nvSpPr>
          <p:cNvPr id="15" name="Freeform 15"/>
          <p:cNvSpPr/>
          <p:nvPr/>
        </p:nvSpPr>
        <p:spPr>
          <a:xfrm>
            <a:off x="2381021" y="6483019"/>
            <a:ext cx="849110" cy="827496"/>
          </a:xfrm>
          <a:custGeom>
            <a:avLst/>
            <a:gdLst/>
            <a:ahLst/>
            <a:cxnLst/>
            <a:rect l="l" t="t" r="r" b="b"/>
            <a:pathLst>
              <a:path w="849110" h="827496">
                <a:moveTo>
                  <a:pt x="0" y="0"/>
                </a:moveTo>
                <a:lnTo>
                  <a:pt x="849110" y="0"/>
                </a:lnTo>
                <a:lnTo>
                  <a:pt x="849110" y="827497"/>
                </a:lnTo>
                <a:lnTo>
                  <a:pt x="0" y="827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6" name="Freeform 16"/>
          <p:cNvSpPr/>
          <p:nvPr/>
        </p:nvSpPr>
        <p:spPr>
          <a:xfrm>
            <a:off x="15173525" y="6460202"/>
            <a:ext cx="682965" cy="813054"/>
          </a:xfrm>
          <a:custGeom>
            <a:avLst/>
            <a:gdLst/>
            <a:ahLst/>
            <a:cxnLst/>
            <a:rect l="l" t="t" r="r" b="b"/>
            <a:pathLst>
              <a:path w="682965" h="813054">
                <a:moveTo>
                  <a:pt x="0" y="0"/>
                </a:moveTo>
                <a:lnTo>
                  <a:pt x="682966" y="0"/>
                </a:lnTo>
                <a:lnTo>
                  <a:pt x="682966" y="813054"/>
                </a:lnTo>
                <a:lnTo>
                  <a:pt x="0" y="8130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Freeform 17"/>
          <p:cNvSpPr/>
          <p:nvPr/>
        </p:nvSpPr>
        <p:spPr>
          <a:xfrm>
            <a:off x="8722918" y="6440114"/>
            <a:ext cx="889451" cy="889451"/>
          </a:xfrm>
          <a:custGeom>
            <a:avLst/>
            <a:gdLst/>
            <a:ahLst/>
            <a:cxnLst/>
            <a:rect l="l" t="t" r="r" b="b"/>
            <a:pathLst>
              <a:path w="889451" h="889451">
                <a:moveTo>
                  <a:pt x="0" y="0"/>
                </a:moveTo>
                <a:lnTo>
                  <a:pt x="889452" y="0"/>
                </a:lnTo>
                <a:lnTo>
                  <a:pt x="889452" y="889452"/>
                </a:lnTo>
                <a:lnTo>
                  <a:pt x="0" y="8894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5502171" y="6422942"/>
            <a:ext cx="899016" cy="887574"/>
          </a:xfrm>
          <a:custGeom>
            <a:avLst/>
            <a:gdLst/>
            <a:ahLst/>
            <a:cxnLst/>
            <a:rect l="l" t="t" r="r" b="b"/>
            <a:pathLst>
              <a:path w="899016" h="887574">
                <a:moveTo>
                  <a:pt x="0" y="0"/>
                </a:moveTo>
                <a:lnTo>
                  <a:pt x="899016" y="0"/>
                </a:lnTo>
                <a:lnTo>
                  <a:pt x="899016" y="887574"/>
                </a:lnTo>
                <a:lnTo>
                  <a:pt x="0" y="8875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9" name="Freeform 19"/>
          <p:cNvSpPr/>
          <p:nvPr/>
        </p:nvSpPr>
        <p:spPr>
          <a:xfrm>
            <a:off x="11952979" y="6422942"/>
            <a:ext cx="788162" cy="922318"/>
          </a:xfrm>
          <a:custGeom>
            <a:avLst/>
            <a:gdLst/>
            <a:ahLst/>
            <a:cxnLst/>
            <a:rect l="l" t="t" r="r" b="b"/>
            <a:pathLst>
              <a:path w="788162" h="922318">
                <a:moveTo>
                  <a:pt x="0" y="0"/>
                </a:moveTo>
                <a:lnTo>
                  <a:pt x="788162" y="0"/>
                </a:lnTo>
                <a:lnTo>
                  <a:pt x="788162" y="922317"/>
                </a:lnTo>
                <a:lnTo>
                  <a:pt x="0" y="92231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0" name="Freeform 20"/>
          <p:cNvSpPr/>
          <p:nvPr/>
        </p:nvSpPr>
        <p:spPr>
          <a:xfrm>
            <a:off x="1696534" y="3298227"/>
            <a:ext cx="2400714" cy="2413881"/>
          </a:xfrm>
          <a:custGeom>
            <a:avLst/>
            <a:gdLst/>
            <a:ahLst/>
            <a:cxnLst/>
            <a:rect l="l" t="t" r="r" b="b"/>
            <a:pathLst>
              <a:path w="2400714" h="2413881">
                <a:moveTo>
                  <a:pt x="0" y="0"/>
                </a:moveTo>
                <a:lnTo>
                  <a:pt x="2400714" y="0"/>
                </a:lnTo>
                <a:lnTo>
                  <a:pt x="2400714" y="2413881"/>
                </a:lnTo>
                <a:lnTo>
                  <a:pt x="0" y="241388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21" name="Freeform 21"/>
          <p:cNvSpPr/>
          <p:nvPr/>
        </p:nvSpPr>
        <p:spPr>
          <a:xfrm>
            <a:off x="4744630" y="3360303"/>
            <a:ext cx="2460035" cy="2420060"/>
          </a:xfrm>
          <a:custGeom>
            <a:avLst/>
            <a:gdLst/>
            <a:ahLst/>
            <a:cxnLst/>
            <a:rect l="l" t="t" r="r" b="b"/>
            <a:pathLst>
              <a:path w="2460035" h="2420060">
                <a:moveTo>
                  <a:pt x="0" y="0"/>
                </a:moveTo>
                <a:lnTo>
                  <a:pt x="2460035" y="0"/>
                </a:lnTo>
                <a:lnTo>
                  <a:pt x="2460035" y="2420060"/>
                </a:lnTo>
                <a:lnTo>
                  <a:pt x="0" y="242006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pic>
        <p:nvPicPr>
          <p:cNvPr id="22" name="Picture 22"/>
          <p:cNvPicPr>
            <a:picLocks noChangeAspect="1"/>
          </p:cNvPicPr>
          <p:nvPr/>
        </p:nvPicPr>
        <p:blipFill>
          <a:blip r:embed="rId16"/>
          <a:srcRect/>
          <a:stretch>
            <a:fillRect/>
          </a:stretch>
        </p:blipFill>
        <p:spPr>
          <a:xfrm>
            <a:off x="7988705" y="3394431"/>
            <a:ext cx="2387619" cy="2351805"/>
          </a:xfrm>
          <a:prstGeom prst="rect">
            <a:avLst/>
          </a:prstGeom>
        </p:spPr>
      </p:pic>
      <p:sp>
        <p:nvSpPr>
          <p:cNvPr id="23" name="Freeform 23"/>
          <p:cNvSpPr/>
          <p:nvPr/>
        </p:nvSpPr>
        <p:spPr>
          <a:xfrm>
            <a:off x="14029447" y="4008456"/>
            <a:ext cx="2684708" cy="1771907"/>
          </a:xfrm>
          <a:custGeom>
            <a:avLst/>
            <a:gdLst/>
            <a:ahLst/>
            <a:cxnLst/>
            <a:rect l="l" t="t" r="r" b="b"/>
            <a:pathLst>
              <a:path w="2684708" h="1771907">
                <a:moveTo>
                  <a:pt x="0" y="0"/>
                </a:moveTo>
                <a:lnTo>
                  <a:pt x="2684708" y="0"/>
                </a:lnTo>
                <a:lnTo>
                  <a:pt x="2684708" y="1771907"/>
                </a:lnTo>
                <a:lnTo>
                  <a:pt x="0" y="177190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24" name="Freeform 24"/>
          <p:cNvSpPr/>
          <p:nvPr/>
        </p:nvSpPr>
        <p:spPr>
          <a:xfrm>
            <a:off x="11155195" y="3582114"/>
            <a:ext cx="2162257" cy="2556570"/>
          </a:xfrm>
          <a:custGeom>
            <a:avLst/>
            <a:gdLst/>
            <a:ahLst/>
            <a:cxnLst/>
            <a:rect l="l" t="t" r="r" b="b"/>
            <a:pathLst>
              <a:path w="2162257" h="2556570">
                <a:moveTo>
                  <a:pt x="0" y="0"/>
                </a:moveTo>
                <a:lnTo>
                  <a:pt x="2162257" y="0"/>
                </a:lnTo>
                <a:lnTo>
                  <a:pt x="2162257" y="2556569"/>
                </a:lnTo>
                <a:lnTo>
                  <a:pt x="0" y="2556569"/>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25" name="TextBox 25"/>
          <p:cNvSpPr txBox="1"/>
          <p:nvPr/>
        </p:nvSpPr>
        <p:spPr>
          <a:xfrm>
            <a:off x="1442261" y="7790782"/>
            <a:ext cx="2726630" cy="1447069"/>
          </a:xfrm>
          <a:prstGeom prst="rect">
            <a:avLst/>
          </a:prstGeom>
        </p:spPr>
        <p:txBody>
          <a:bodyPr lIns="0" tIns="0" rIns="0" bIns="0" rtlCol="0" anchor="t">
            <a:spAutoFit/>
          </a:bodyPr>
          <a:lstStyle/>
          <a:p>
            <a:pPr marL="0" lvl="0" indent="0" algn="ctr">
              <a:lnSpc>
                <a:spcPts val="2943"/>
              </a:lnSpc>
              <a:spcBef>
                <a:spcPct val="0"/>
              </a:spcBef>
            </a:pPr>
            <a:r>
              <a:rPr lang="en-US" sz="2133" spc="209">
                <a:solidFill>
                  <a:srgbClr val="FFFFFF"/>
                </a:solidFill>
                <a:latin typeface="DM Sans"/>
              </a:rPr>
              <a:t>Slider section, image gallery, navigation bar, and search bar.</a:t>
            </a:r>
          </a:p>
        </p:txBody>
      </p:sp>
      <p:sp>
        <p:nvSpPr>
          <p:cNvPr id="26" name="TextBox 26"/>
          <p:cNvSpPr txBox="1"/>
          <p:nvPr/>
        </p:nvSpPr>
        <p:spPr>
          <a:xfrm>
            <a:off x="1442261" y="7291466"/>
            <a:ext cx="2726630" cy="451870"/>
          </a:xfrm>
          <a:prstGeom prst="rect">
            <a:avLst/>
          </a:prstGeom>
        </p:spPr>
        <p:txBody>
          <a:bodyPr lIns="0" tIns="0" rIns="0" bIns="0" rtlCol="0" anchor="t">
            <a:spAutoFit/>
          </a:bodyPr>
          <a:lstStyle/>
          <a:p>
            <a:pPr marL="0" lvl="0" indent="0" algn="ctr">
              <a:lnSpc>
                <a:spcPts val="3771"/>
              </a:lnSpc>
              <a:spcBef>
                <a:spcPct val="0"/>
              </a:spcBef>
            </a:pPr>
            <a:r>
              <a:rPr lang="en-US" sz="2733" spc="267">
                <a:solidFill>
                  <a:srgbClr val="FFFFFF"/>
                </a:solidFill>
                <a:latin typeface="DM Sans Bold"/>
              </a:rPr>
              <a:t>Home</a:t>
            </a:r>
          </a:p>
        </p:txBody>
      </p:sp>
      <p:sp>
        <p:nvSpPr>
          <p:cNvPr id="27" name="TextBox 27"/>
          <p:cNvSpPr txBox="1"/>
          <p:nvPr/>
        </p:nvSpPr>
        <p:spPr>
          <a:xfrm>
            <a:off x="4593705" y="7811231"/>
            <a:ext cx="2726630" cy="1811502"/>
          </a:xfrm>
          <a:prstGeom prst="rect">
            <a:avLst/>
          </a:prstGeom>
        </p:spPr>
        <p:txBody>
          <a:bodyPr lIns="0" tIns="0" rIns="0" bIns="0" rtlCol="0" anchor="t">
            <a:spAutoFit/>
          </a:bodyPr>
          <a:lstStyle/>
          <a:p>
            <a:pPr marL="0" lvl="0" indent="0" algn="ctr">
              <a:lnSpc>
                <a:spcPts val="2943"/>
              </a:lnSpc>
              <a:spcBef>
                <a:spcPct val="0"/>
              </a:spcBef>
            </a:pPr>
            <a:r>
              <a:rPr lang="en-US" sz="2133" spc="209">
                <a:solidFill>
                  <a:srgbClr val="FFFFFF"/>
                </a:solidFill>
                <a:latin typeface="DM Sans"/>
              </a:rPr>
              <a:t>Displaying multiple images for the product along side with all information.</a:t>
            </a:r>
          </a:p>
        </p:txBody>
      </p:sp>
      <p:sp>
        <p:nvSpPr>
          <p:cNvPr id="28" name="TextBox 28"/>
          <p:cNvSpPr txBox="1"/>
          <p:nvPr/>
        </p:nvSpPr>
        <p:spPr>
          <a:xfrm>
            <a:off x="4593705" y="7311915"/>
            <a:ext cx="2726630" cy="451870"/>
          </a:xfrm>
          <a:prstGeom prst="rect">
            <a:avLst/>
          </a:prstGeom>
        </p:spPr>
        <p:txBody>
          <a:bodyPr lIns="0" tIns="0" rIns="0" bIns="0" rtlCol="0" anchor="t">
            <a:spAutoFit/>
          </a:bodyPr>
          <a:lstStyle/>
          <a:p>
            <a:pPr marL="0" lvl="0" indent="0" algn="ctr">
              <a:lnSpc>
                <a:spcPts val="3771"/>
              </a:lnSpc>
              <a:spcBef>
                <a:spcPct val="0"/>
              </a:spcBef>
            </a:pPr>
            <a:r>
              <a:rPr lang="en-US" sz="2733" spc="267">
                <a:solidFill>
                  <a:srgbClr val="FFFFFF"/>
                </a:solidFill>
                <a:latin typeface="DM Sans Bold"/>
              </a:rPr>
              <a:t>Product</a:t>
            </a:r>
          </a:p>
        </p:txBody>
      </p:sp>
      <p:sp>
        <p:nvSpPr>
          <p:cNvPr id="29" name="TextBox 29"/>
          <p:cNvSpPr txBox="1"/>
          <p:nvPr/>
        </p:nvSpPr>
        <p:spPr>
          <a:xfrm>
            <a:off x="7819200" y="7811231"/>
            <a:ext cx="2726630" cy="1811502"/>
          </a:xfrm>
          <a:prstGeom prst="rect">
            <a:avLst/>
          </a:prstGeom>
        </p:spPr>
        <p:txBody>
          <a:bodyPr lIns="0" tIns="0" rIns="0" bIns="0" rtlCol="0" anchor="t">
            <a:spAutoFit/>
          </a:bodyPr>
          <a:lstStyle/>
          <a:p>
            <a:pPr marL="0" lvl="0" indent="0" algn="ctr">
              <a:lnSpc>
                <a:spcPts val="2943"/>
              </a:lnSpc>
              <a:spcBef>
                <a:spcPct val="0"/>
              </a:spcBef>
            </a:pPr>
            <a:r>
              <a:rPr lang="en-US" sz="2133" spc="209">
                <a:solidFill>
                  <a:srgbClr val="FFFFFF"/>
                </a:solidFill>
                <a:latin typeface="DM Sans"/>
              </a:rPr>
              <a:t>Calculate all the user’s desired products prices and proceed to check-out.</a:t>
            </a:r>
          </a:p>
        </p:txBody>
      </p:sp>
      <p:sp>
        <p:nvSpPr>
          <p:cNvPr id="30" name="TextBox 30"/>
          <p:cNvSpPr txBox="1"/>
          <p:nvPr/>
        </p:nvSpPr>
        <p:spPr>
          <a:xfrm>
            <a:off x="7819200" y="7311915"/>
            <a:ext cx="2726630" cy="451870"/>
          </a:xfrm>
          <a:prstGeom prst="rect">
            <a:avLst/>
          </a:prstGeom>
        </p:spPr>
        <p:txBody>
          <a:bodyPr lIns="0" tIns="0" rIns="0" bIns="0" rtlCol="0" anchor="t">
            <a:spAutoFit/>
          </a:bodyPr>
          <a:lstStyle/>
          <a:p>
            <a:pPr marL="0" lvl="0" indent="0" algn="ctr">
              <a:lnSpc>
                <a:spcPts val="3771"/>
              </a:lnSpc>
              <a:spcBef>
                <a:spcPct val="0"/>
              </a:spcBef>
            </a:pPr>
            <a:r>
              <a:rPr lang="en-US" sz="2733" spc="267">
                <a:solidFill>
                  <a:srgbClr val="FFFFFF"/>
                </a:solidFill>
                <a:latin typeface="DM Sans Bold"/>
              </a:rPr>
              <a:t>Cart</a:t>
            </a:r>
          </a:p>
        </p:txBody>
      </p:sp>
      <p:sp>
        <p:nvSpPr>
          <p:cNvPr id="31" name="TextBox 31"/>
          <p:cNvSpPr txBox="1"/>
          <p:nvPr/>
        </p:nvSpPr>
        <p:spPr>
          <a:xfrm>
            <a:off x="10983745" y="7811231"/>
            <a:ext cx="2726630" cy="1082635"/>
          </a:xfrm>
          <a:prstGeom prst="rect">
            <a:avLst/>
          </a:prstGeom>
        </p:spPr>
        <p:txBody>
          <a:bodyPr lIns="0" tIns="0" rIns="0" bIns="0" rtlCol="0" anchor="t">
            <a:spAutoFit/>
          </a:bodyPr>
          <a:lstStyle/>
          <a:p>
            <a:pPr marL="0" lvl="0" indent="0" algn="ctr">
              <a:lnSpc>
                <a:spcPts val="2943"/>
              </a:lnSpc>
              <a:spcBef>
                <a:spcPct val="0"/>
              </a:spcBef>
            </a:pPr>
            <a:r>
              <a:rPr lang="en-US" sz="2133" spc="209">
                <a:solidFill>
                  <a:srgbClr val="FFFFFF"/>
                </a:solidFill>
                <a:latin typeface="DM Sans"/>
              </a:rPr>
              <a:t>Afford a secured way of dealing with platform.</a:t>
            </a:r>
          </a:p>
        </p:txBody>
      </p:sp>
      <p:sp>
        <p:nvSpPr>
          <p:cNvPr id="32" name="TextBox 32"/>
          <p:cNvSpPr txBox="1"/>
          <p:nvPr/>
        </p:nvSpPr>
        <p:spPr>
          <a:xfrm>
            <a:off x="10983745" y="7311915"/>
            <a:ext cx="2726630" cy="451870"/>
          </a:xfrm>
          <a:prstGeom prst="rect">
            <a:avLst/>
          </a:prstGeom>
        </p:spPr>
        <p:txBody>
          <a:bodyPr lIns="0" tIns="0" rIns="0" bIns="0" rtlCol="0" anchor="t">
            <a:spAutoFit/>
          </a:bodyPr>
          <a:lstStyle/>
          <a:p>
            <a:pPr marL="0" lvl="0" indent="0" algn="ctr">
              <a:lnSpc>
                <a:spcPts val="3771"/>
              </a:lnSpc>
              <a:spcBef>
                <a:spcPct val="0"/>
              </a:spcBef>
            </a:pPr>
            <a:r>
              <a:rPr lang="en-US" sz="2733" spc="267">
                <a:solidFill>
                  <a:srgbClr val="FFFFFF"/>
                </a:solidFill>
                <a:latin typeface="DM Sans Bold"/>
              </a:rPr>
              <a:t>Registration</a:t>
            </a:r>
          </a:p>
        </p:txBody>
      </p:sp>
      <p:sp>
        <p:nvSpPr>
          <p:cNvPr id="33" name="TextBox 33"/>
          <p:cNvSpPr txBox="1"/>
          <p:nvPr/>
        </p:nvSpPr>
        <p:spPr>
          <a:xfrm>
            <a:off x="14151693" y="7811231"/>
            <a:ext cx="2726630" cy="1447069"/>
          </a:xfrm>
          <a:prstGeom prst="rect">
            <a:avLst/>
          </a:prstGeom>
        </p:spPr>
        <p:txBody>
          <a:bodyPr lIns="0" tIns="0" rIns="0" bIns="0" rtlCol="0" anchor="t">
            <a:spAutoFit/>
          </a:bodyPr>
          <a:lstStyle/>
          <a:p>
            <a:pPr marL="0" lvl="0" indent="0" algn="ctr">
              <a:lnSpc>
                <a:spcPts val="2943"/>
              </a:lnSpc>
              <a:spcBef>
                <a:spcPct val="0"/>
              </a:spcBef>
            </a:pPr>
            <a:r>
              <a:rPr lang="en-US" sz="2133" spc="209">
                <a:solidFill>
                  <a:srgbClr val="FFFFFF"/>
                </a:solidFill>
                <a:latin typeface="DM Sans"/>
              </a:rPr>
              <a:t>Easy navigation, increased performance, and wonderful design.</a:t>
            </a:r>
          </a:p>
        </p:txBody>
      </p:sp>
      <p:sp>
        <p:nvSpPr>
          <p:cNvPr id="34" name="TextBox 34"/>
          <p:cNvSpPr txBox="1"/>
          <p:nvPr/>
        </p:nvSpPr>
        <p:spPr>
          <a:xfrm>
            <a:off x="14151693" y="7311915"/>
            <a:ext cx="2726630" cy="451870"/>
          </a:xfrm>
          <a:prstGeom prst="rect">
            <a:avLst/>
          </a:prstGeom>
        </p:spPr>
        <p:txBody>
          <a:bodyPr lIns="0" tIns="0" rIns="0" bIns="0" rtlCol="0" anchor="t">
            <a:spAutoFit/>
          </a:bodyPr>
          <a:lstStyle/>
          <a:p>
            <a:pPr marL="0" lvl="0" indent="0" algn="ctr">
              <a:lnSpc>
                <a:spcPts val="3771"/>
              </a:lnSpc>
              <a:spcBef>
                <a:spcPct val="0"/>
              </a:spcBef>
            </a:pPr>
            <a:r>
              <a:rPr lang="en-US" sz="2733" spc="267">
                <a:solidFill>
                  <a:srgbClr val="FFFFFF"/>
                </a:solidFill>
                <a:latin typeface="DM Sans Bold"/>
              </a:rPr>
              <a:t>UX</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9"/>
        </a:solidFill>
        <a:effectLst/>
      </p:bgPr>
    </p:bg>
    <p:spTree>
      <p:nvGrpSpPr>
        <p:cNvPr id="1" name=""/>
        <p:cNvGrpSpPr/>
        <p:nvPr/>
      </p:nvGrpSpPr>
      <p:grpSpPr>
        <a:xfrm>
          <a:off x="0" y="0"/>
          <a:ext cx="0" cy="0"/>
          <a:chOff x="0" y="0"/>
          <a:chExt cx="0" cy="0"/>
        </a:xfrm>
      </p:grpSpPr>
      <p:sp>
        <p:nvSpPr>
          <p:cNvPr id="2" name="TextBox 2"/>
          <p:cNvSpPr txBox="1"/>
          <p:nvPr/>
        </p:nvSpPr>
        <p:spPr>
          <a:xfrm>
            <a:off x="2922360" y="5001007"/>
            <a:ext cx="2427751" cy="603504"/>
          </a:xfrm>
          <a:prstGeom prst="rect">
            <a:avLst/>
          </a:prstGeom>
        </p:spPr>
        <p:txBody>
          <a:bodyPr lIns="0" tIns="0" rIns="0" bIns="0" rtlCol="0" anchor="t">
            <a:spAutoFit/>
          </a:bodyPr>
          <a:lstStyle/>
          <a:p>
            <a:pPr marL="0" lvl="0" indent="0" algn="l">
              <a:lnSpc>
                <a:spcPts val="4967"/>
              </a:lnSpc>
              <a:spcBef>
                <a:spcPct val="0"/>
              </a:spcBef>
            </a:pPr>
            <a:r>
              <a:rPr lang="en-US" sz="3600" spc="352">
                <a:solidFill>
                  <a:srgbClr val="11100E"/>
                </a:solidFill>
                <a:latin typeface="DM Sans"/>
              </a:rPr>
              <a:t>HTML</a:t>
            </a:r>
          </a:p>
        </p:txBody>
      </p:sp>
      <p:grpSp>
        <p:nvGrpSpPr>
          <p:cNvPr id="3" name="Group 3"/>
          <p:cNvGrpSpPr/>
          <p:nvPr/>
        </p:nvGrpSpPr>
        <p:grpSpPr>
          <a:xfrm>
            <a:off x="1992805" y="3450775"/>
            <a:ext cx="5410488" cy="764468"/>
            <a:chOff x="0" y="0"/>
            <a:chExt cx="1424984" cy="201341"/>
          </a:xfrm>
        </p:grpSpPr>
        <p:sp>
          <p:nvSpPr>
            <p:cNvPr id="4" name="Freeform 4"/>
            <p:cNvSpPr/>
            <p:nvPr/>
          </p:nvSpPr>
          <p:spPr>
            <a:xfrm>
              <a:off x="0" y="0"/>
              <a:ext cx="1424984" cy="201341"/>
            </a:xfrm>
            <a:custGeom>
              <a:avLst/>
              <a:gdLst/>
              <a:ahLst/>
              <a:cxnLst/>
              <a:rect l="l" t="t" r="r" b="b"/>
              <a:pathLst>
                <a:path w="1424984" h="201341">
                  <a:moveTo>
                    <a:pt x="0" y="0"/>
                  </a:moveTo>
                  <a:lnTo>
                    <a:pt x="1424984" y="0"/>
                  </a:lnTo>
                  <a:lnTo>
                    <a:pt x="1424984" y="201341"/>
                  </a:lnTo>
                  <a:lnTo>
                    <a:pt x="0" y="201341"/>
                  </a:lnTo>
                  <a:close/>
                </a:path>
              </a:pathLst>
            </a:custGeom>
            <a:solidFill>
              <a:srgbClr val="1C98ED"/>
            </a:solidFill>
            <a:ln cap="sq">
              <a:noFill/>
              <a:prstDash val="solid"/>
              <a:miter/>
            </a:ln>
          </p:spPr>
          <p:txBody>
            <a:bodyPr/>
            <a:lstStyle/>
            <a:p>
              <a:endParaRPr lang="en-US"/>
            </a:p>
          </p:txBody>
        </p:sp>
        <p:sp>
          <p:nvSpPr>
            <p:cNvPr id="5" name="TextBox 5"/>
            <p:cNvSpPr txBox="1"/>
            <p:nvPr/>
          </p:nvSpPr>
          <p:spPr>
            <a:xfrm>
              <a:off x="0" y="-57150"/>
              <a:ext cx="812800" cy="869950"/>
            </a:xfrm>
            <a:prstGeom prst="rect">
              <a:avLst/>
            </a:prstGeom>
          </p:spPr>
          <p:txBody>
            <a:bodyPr lIns="50800" tIns="50800" rIns="50800" bIns="50800" rtlCol="0" anchor="ctr"/>
            <a:lstStyle/>
            <a:p>
              <a:pPr marL="0" lvl="0" indent="0" algn="ctr">
                <a:lnSpc>
                  <a:spcPts val="4982"/>
                </a:lnSpc>
                <a:spcBef>
                  <a:spcPct val="0"/>
                </a:spcBef>
              </a:pPr>
              <a:r>
                <a:rPr lang="en-US" sz="3610" spc="364">
                  <a:solidFill>
                    <a:srgbClr val="FFFFFF"/>
                  </a:solidFill>
                  <a:latin typeface="DM Sans"/>
                </a:rPr>
                <a:t>LANGUAGES USED</a:t>
              </a:r>
            </a:p>
          </p:txBody>
        </p:sp>
      </p:grpSp>
      <p:grpSp>
        <p:nvGrpSpPr>
          <p:cNvPr id="6" name="Group 6"/>
          <p:cNvGrpSpPr/>
          <p:nvPr/>
        </p:nvGrpSpPr>
        <p:grpSpPr>
          <a:xfrm>
            <a:off x="11495896" y="3577297"/>
            <a:ext cx="2649099" cy="4619028"/>
            <a:chOff x="0" y="0"/>
            <a:chExt cx="2822400" cy="4921200"/>
          </a:xfrm>
        </p:grpSpPr>
        <p:sp>
          <p:nvSpPr>
            <p:cNvPr id="7" name="Freeform 7"/>
            <p:cNvSpPr/>
            <p:nvPr/>
          </p:nvSpPr>
          <p:spPr>
            <a:xfrm>
              <a:off x="0" y="0"/>
              <a:ext cx="2822194" cy="4921250"/>
            </a:xfrm>
            <a:custGeom>
              <a:avLst/>
              <a:gdLst/>
              <a:ahLst/>
              <a:cxnLst/>
              <a:rect l="l" t="t" r="r" b="b"/>
              <a:pathLst>
                <a:path w="2822194" h="4921250">
                  <a:moveTo>
                    <a:pt x="1940560" y="4921250"/>
                  </a:moveTo>
                  <a:cubicBezTo>
                    <a:pt x="1787398" y="4822444"/>
                    <a:pt x="1627378" y="4730496"/>
                    <a:pt x="1460500" y="4648835"/>
                  </a:cubicBezTo>
                  <a:cubicBezTo>
                    <a:pt x="1286891" y="4567047"/>
                    <a:pt x="1106424" y="4492117"/>
                    <a:pt x="919226" y="4424045"/>
                  </a:cubicBezTo>
                  <a:cubicBezTo>
                    <a:pt x="755777" y="4366133"/>
                    <a:pt x="585597" y="4315079"/>
                    <a:pt x="411988" y="4274185"/>
                  </a:cubicBezTo>
                  <a:cubicBezTo>
                    <a:pt x="275844" y="4240149"/>
                    <a:pt x="139573" y="4209415"/>
                    <a:pt x="3429" y="4185666"/>
                  </a:cubicBezTo>
                  <a:cubicBezTo>
                    <a:pt x="0" y="2932303"/>
                    <a:pt x="0" y="2932303"/>
                    <a:pt x="0" y="2932303"/>
                  </a:cubicBezTo>
                  <a:cubicBezTo>
                    <a:pt x="6858" y="2935732"/>
                    <a:pt x="10160" y="2939161"/>
                    <a:pt x="17018" y="2942463"/>
                  </a:cubicBezTo>
                  <a:cubicBezTo>
                    <a:pt x="44196" y="2959481"/>
                    <a:pt x="78359" y="2973070"/>
                    <a:pt x="108966" y="2986786"/>
                  </a:cubicBezTo>
                  <a:cubicBezTo>
                    <a:pt x="143002" y="3000375"/>
                    <a:pt x="177038" y="3007233"/>
                    <a:pt x="211074" y="3014091"/>
                  </a:cubicBezTo>
                  <a:cubicBezTo>
                    <a:pt x="245110" y="3020949"/>
                    <a:pt x="282575" y="3024251"/>
                    <a:pt x="316611" y="3024251"/>
                  </a:cubicBezTo>
                  <a:cubicBezTo>
                    <a:pt x="398272" y="3024251"/>
                    <a:pt x="476631" y="3007233"/>
                    <a:pt x="548132" y="2976626"/>
                  </a:cubicBezTo>
                  <a:cubicBezTo>
                    <a:pt x="619633" y="2949321"/>
                    <a:pt x="680974" y="2905125"/>
                    <a:pt x="735330" y="2850642"/>
                  </a:cubicBezTo>
                  <a:cubicBezTo>
                    <a:pt x="789686" y="2796159"/>
                    <a:pt x="830707" y="2734818"/>
                    <a:pt x="861314" y="2663317"/>
                  </a:cubicBezTo>
                  <a:cubicBezTo>
                    <a:pt x="891921" y="2591816"/>
                    <a:pt x="908939" y="2513457"/>
                    <a:pt x="905637" y="2435098"/>
                  </a:cubicBezTo>
                  <a:cubicBezTo>
                    <a:pt x="905637" y="2356739"/>
                    <a:pt x="892048" y="2278380"/>
                    <a:pt x="858012" y="2206879"/>
                  </a:cubicBezTo>
                  <a:cubicBezTo>
                    <a:pt x="830834" y="2138807"/>
                    <a:pt x="786511" y="2074037"/>
                    <a:pt x="732028" y="2022983"/>
                  </a:cubicBezTo>
                  <a:cubicBezTo>
                    <a:pt x="677545" y="1968500"/>
                    <a:pt x="616331" y="1927606"/>
                    <a:pt x="544830" y="1896999"/>
                  </a:cubicBezTo>
                  <a:cubicBezTo>
                    <a:pt x="473329" y="1866392"/>
                    <a:pt x="394970" y="1852676"/>
                    <a:pt x="316738" y="1852676"/>
                  </a:cubicBezTo>
                  <a:cubicBezTo>
                    <a:pt x="279273" y="1852676"/>
                    <a:pt x="245237" y="1856105"/>
                    <a:pt x="207772" y="1862836"/>
                  </a:cubicBezTo>
                  <a:cubicBezTo>
                    <a:pt x="173736" y="1869694"/>
                    <a:pt x="139700" y="1879854"/>
                    <a:pt x="105664" y="1890141"/>
                  </a:cubicBezTo>
                  <a:cubicBezTo>
                    <a:pt x="75057" y="1903730"/>
                    <a:pt x="44323" y="1917446"/>
                    <a:pt x="13716" y="1937766"/>
                  </a:cubicBezTo>
                  <a:cubicBezTo>
                    <a:pt x="10287" y="1937766"/>
                    <a:pt x="6858" y="1941195"/>
                    <a:pt x="127" y="1944624"/>
                  </a:cubicBezTo>
                  <a:cubicBezTo>
                    <a:pt x="0" y="664083"/>
                    <a:pt x="0" y="664083"/>
                    <a:pt x="0" y="664083"/>
                  </a:cubicBezTo>
                  <a:cubicBezTo>
                    <a:pt x="187198" y="640207"/>
                    <a:pt x="374523" y="602742"/>
                    <a:pt x="561721" y="551688"/>
                  </a:cubicBezTo>
                  <a:cubicBezTo>
                    <a:pt x="738759" y="507365"/>
                    <a:pt x="919226" y="449580"/>
                    <a:pt x="1096264" y="381381"/>
                  </a:cubicBezTo>
                  <a:cubicBezTo>
                    <a:pt x="1252855" y="323469"/>
                    <a:pt x="1406144" y="251968"/>
                    <a:pt x="1559306" y="177038"/>
                  </a:cubicBezTo>
                  <a:cubicBezTo>
                    <a:pt x="1671701" y="122555"/>
                    <a:pt x="1780540" y="61341"/>
                    <a:pt x="1886077" y="0"/>
                  </a:cubicBezTo>
                  <a:cubicBezTo>
                    <a:pt x="1913255" y="2315845"/>
                    <a:pt x="1913255" y="2315845"/>
                    <a:pt x="1913255" y="2315845"/>
                  </a:cubicBezTo>
                  <a:cubicBezTo>
                    <a:pt x="1988185" y="2193290"/>
                    <a:pt x="1988185" y="2193290"/>
                    <a:pt x="1988185" y="2193290"/>
                  </a:cubicBezTo>
                  <a:cubicBezTo>
                    <a:pt x="1991614" y="2189861"/>
                    <a:pt x="1995043" y="2183130"/>
                    <a:pt x="1998345" y="2176272"/>
                  </a:cubicBezTo>
                  <a:cubicBezTo>
                    <a:pt x="2001647" y="2169414"/>
                    <a:pt x="2008505" y="2166112"/>
                    <a:pt x="2011934" y="2159254"/>
                  </a:cubicBezTo>
                  <a:cubicBezTo>
                    <a:pt x="2015363" y="2155825"/>
                    <a:pt x="2018792" y="2149094"/>
                    <a:pt x="2025523" y="2142236"/>
                  </a:cubicBezTo>
                  <a:cubicBezTo>
                    <a:pt x="2028952" y="2138807"/>
                    <a:pt x="2035683" y="2132076"/>
                    <a:pt x="2039112" y="2128647"/>
                  </a:cubicBezTo>
                  <a:cubicBezTo>
                    <a:pt x="2059559" y="2104771"/>
                    <a:pt x="2083435" y="2084324"/>
                    <a:pt x="2107184" y="2067306"/>
                  </a:cubicBezTo>
                  <a:cubicBezTo>
                    <a:pt x="2130933" y="2050288"/>
                    <a:pt x="2154809" y="2036699"/>
                    <a:pt x="2185543" y="2022983"/>
                  </a:cubicBezTo>
                  <a:cubicBezTo>
                    <a:pt x="2212721" y="2009394"/>
                    <a:pt x="2240026" y="2002536"/>
                    <a:pt x="2270633" y="1995678"/>
                  </a:cubicBezTo>
                  <a:cubicBezTo>
                    <a:pt x="2301240" y="1988820"/>
                    <a:pt x="2331974" y="1985518"/>
                    <a:pt x="2366010" y="1985518"/>
                  </a:cubicBezTo>
                  <a:cubicBezTo>
                    <a:pt x="2427351" y="1985518"/>
                    <a:pt x="2485136" y="1995678"/>
                    <a:pt x="2539619" y="2019554"/>
                  </a:cubicBezTo>
                  <a:cubicBezTo>
                    <a:pt x="2594102" y="2040001"/>
                    <a:pt x="2641727" y="2074037"/>
                    <a:pt x="2686050" y="2114931"/>
                  </a:cubicBezTo>
                  <a:cubicBezTo>
                    <a:pt x="2726944" y="2155825"/>
                    <a:pt x="2760980" y="2203450"/>
                    <a:pt x="2784729" y="2257933"/>
                  </a:cubicBezTo>
                  <a:cubicBezTo>
                    <a:pt x="2808478" y="2312416"/>
                    <a:pt x="2822194" y="2370328"/>
                    <a:pt x="2822194" y="2431669"/>
                  </a:cubicBezTo>
                  <a:cubicBezTo>
                    <a:pt x="2822194" y="2489581"/>
                    <a:pt x="2812034" y="2547493"/>
                    <a:pt x="2788158" y="2605405"/>
                  </a:cubicBezTo>
                  <a:cubicBezTo>
                    <a:pt x="2767711" y="2656459"/>
                    <a:pt x="2737104" y="2704211"/>
                    <a:pt x="2696210" y="2748407"/>
                  </a:cubicBezTo>
                  <a:cubicBezTo>
                    <a:pt x="2655316" y="2789301"/>
                    <a:pt x="2607691" y="2819908"/>
                    <a:pt x="2553208" y="2843784"/>
                  </a:cubicBezTo>
                  <a:cubicBezTo>
                    <a:pt x="2498725" y="2867660"/>
                    <a:pt x="2437511" y="2881249"/>
                    <a:pt x="2376170" y="2881249"/>
                  </a:cubicBezTo>
                  <a:cubicBezTo>
                    <a:pt x="2345563" y="2881249"/>
                    <a:pt x="2311527" y="2877820"/>
                    <a:pt x="2280793" y="2871089"/>
                  </a:cubicBezTo>
                  <a:cubicBezTo>
                    <a:pt x="2253615" y="2864231"/>
                    <a:pt x="2222881" y="2854071"/>
                    <a:pt x="2195703" y="2840482"/>
                  </a:cubicBezTo>
                  <a:cubicBezTo>
                    <a:pt x="2165096" y="2830322"/>
                    <a:pt x="2137791" y="2813177"/>
                    <a:pt x="2114042" y="2796159"/>
                  </a:cubicBezTo>
                  <a:cubicBezTo>
                    <a:pt x="2090293" y="2779141"/>
                    <a:pt x="2066417" y="2758694"/>
                    <a:pt x="2045970" y="2738247"/>
                  </a:cubicBezTo>
                  <a:cubicBezTo>
                    <a:pt x="2042541" y="2731389"/>
                    <a:pt x="2035810" y="2728087"/>
                    <a:pt x="2032381" y="2721229"/>
                  </a:cubicBezTo>
                  <a:cubicBezTo>
                    <a:pt x="2025523" y="2714371"/>
                    <a:pt x="2022221" y="2711069"/>
                    <a:pt x="2018792" y="2704211"/>
                  </a:cubicBezTo>
                  <a:cubicBezTo>
                    <a:pt x="2011934" y="2700782"/>
                    <a:pt x="2008632" y="2694051"/>
                    <a:pt x="2005203" y="2687193"/>
                  </a:cubicBezTo>
                  <a:cubicBezTo>
                    <a:pt x="2001774" y="2683764"/>
                    <a:pt x="1998345" y="2677033"/>
                    <a:pt x="1991614" y="2670175"/>
                  </a:cubicBezTo>
                  <a:cubicBezTo>
                    <a:pt x="1916684" y="2547620"/>
                    <a:pt x="1916684" y="2547620"/>
                    <a:pt x="1916684" y="2547620"/>
                  </a:cubicBezTo>
                  <a:lnTo>
                    <a:pt x="1940560" y="4921250"/>
                  </a:lnTo>
                  <a:close/>
                </a:path>
              </a:pathLst>
            </a:custGeom>
            <a:solidFill>
              <a:srgbClr val="2EE6E3"/>
            </a:solidFill>
          </p:spPr>
          <p:txBody>
            <a:bodyPr/>
            <a:lstStyle/>
            <a:p>
              <a:endParaRPr lang="en-US"/>
            </a:p>
          </p:txBody>
        </p:sp>
      </p:grpSp>
      <p:grpSp>
        <p:nvGrpSpPr>
          <p:cNvPr id="8" name="Group 8"/>
          <p:cNvGrpSpPr/>
          <p:nvPr/>
        </p:nvGrpSpPr>
        <p:grpSpPr>
          <a:xfrm>
            <a:off x="7949347" y="4268630"/>
            <a:ext cx="2338911" cy="4827847"/>
            <a:chOff x="0" y="0"/>
            <a:chExt cx="2491920" cy="5143680"/>
          </a:xfrm>
        </p:grpSpPr>
        <p:sp>
          <p:nvSpPr>
            <p:cNvPr id="9" name="Freeform 9"/>
            <p:cNvSpPr/>
            <p:nvPr/>
          </p:nvSpPr>
          <p:spPr>
            <a:xfrm>
              <a:off x="-254" y="0"/>
              <a:ext cx="2492248" cy="5143627"/>
            </a:xfrm>
            <a:custGeom>
              <a:avLst/>
              <a:gdLst/>
              <a:ahLst/>
              <a:cxnLst/>
              <a:rect l="l" t="t" r="r" b="b"/>
              <a:pathLst>
                <a:path w="2492248" h="5143627">
                  <a:moveTo>
                    <a:pt x="1567434" y="5143627"/>
                  </a:moveTo>
                  <a:cubicBezTo>
                    <a:pt x="1557274" y="5116322"/>
                    <a:pt x="1550416" y="5089144"/>
                    <a:pt x="1540256" y="5061839"/>
                  </a:cubicBezTo>
                  <a:cubicBezTo>
                    <a:pt x="1513078" y="4976622"/>
                    <a:pt x="1489202" y="4881245"/>
                    <a:pt x="1468882" y="4775708"/>
                  </a:cubicBezTo>
                  <a:cubicBezTo>
                    <a:pt x="1455293" y="4697349"/>
                    <a:pt x="1438275" y="4612259"/>
                    <a:pt x="1428115" y="4527042"/>
                  </a:cubicBezTo>
                  <a:cubicBezTo>
                    <a:pt x="1417955" y="4462272"/>
                    <a:pt x="1414526" y="4411218"/>
                    <a:pt x="1411097" y="4390771"/>
                  </a:cubicBezTo>
                  <a:cubicBezTo>
                    <a:pt x="1407668" y="4370324"/>
                    <a:pt x="1407668" y="4370324"/>
                    <a:pt x="1407668" y="4370324"/>
                  </a:cubicBezTo>
                  <a:cubicBezTo>
                    <a:pt x="1397508" y="4319270"/>
                    <a:pt x="1387221" y="4261358"/>
                    <a:pt x="1377061" y="4193159"/>
                  </a:cubicBezTo>
                  <a:cubicBezTo>
                    <a:pt x="1373632" y="4145407"/>
                    <a:pt x="1373632" y="4145407"/>
                    <a:pt x="1373632" y="4145407"/>
                  </a:cubicBezTo>
                  <a:cubicBezTo>
                    <a:pt x="1363472" y="4094353"/>
                    <a:pt x="1356614" y="4039870"/>
                    <a:pt x="1349883" y="3985260"/>
                  </a:cubicBezTo>
                  <a:cubicBezTo>
                    <a:pt x="1336294" y="3903472"/>
                    <a:pt x="1322705" y="3831971"/>
                    <a:pt x="1305687" y="3770630"/>
                  </a:cubicBezTo>
                  <a:cubicBezTo>
                    <a:pt x="1288669" y="3688842"/>
                    <a:pt x="1268349" y="3620770"/>
                    <a:pt x="1244473" y="3559429"/>
                  </a:cubicBezTo>
                  <a:cubicBezTo>
                    <a:pt x="1230884" y="3521964"/>
                    <a:pt x="1193419" y="3474212"/>
                    <a:pt x="1139063" y="3423158"/>
                  </a:cubicBezTo>
                  <a:cubicBezTo>
                    <a:pt x="1094867" y="3378835"/>
                    <a:pt x="1033653" y="3334639"/>
                    <a:pt x="965708" y="3280029"/>
                  </a:cubicBezTo>
                  <a:cubicBezTo>
                    <a:pt x="911352" y="3242564"/>
                    <a:pt x="850138" y="3201670"/>
                    <a:pt x="778764" y="3154045"/>
                  </a:cubicBezTo>
                  <a:cubicBezTo>
                    <a:pt x="744728" y="3130169"/>
                    <a:pt x="710819" y="3109722"/>
                    <a:pt x="683514" y="3089275"/>
                  </a:cubicBezTo>
                  <a:cubicBezTo>
                    <a:pt x="642747" y="3065399"/>
                    <a:pt x="642747" y="3065399"/>
                    <a:pt x="642747" y="3065399"/>
                  </a:cubicBezTo>
                  <a:cubicBezTo>
                    <a:pt x="479552" y="2956433"/>
                    <a:pt x="350393" y="2867787"/>
                    <a:pt x="255143" y="2779268"/>
                  </a:cubicBezTo>
                  <a:cubicBezTo>
                    <a:pt x="163322" y="2690749"/>
                    <a:pt x="105537" y="2602103"/>
                    <a:pt x="71501" y="2493137"/>
                  </a:cubicBezTo>
                  <a:cubicBezTo>
                    <a:pt x="34163" y="2384171"/>
                    <a:pt x="13716" y="2244471"/>
                    <a:pt x="6858" y="2043430"/>
                  </a:cubicBezTo>
                  <a:cubicBezTo>
                    <a:pt x="0" y="1859534"/>
                    <a:pt x="6858" y="1627886"/>
                    <a:pt x="10287" y="1331468"/>
                  </a:cubicBezTo>
                  <a:cubicBezTo>
                    <a:pt x="13716" y="1290574"/>
                    <a:pt x="13716" y="1290574"/>
                    <a:pt x="13716" y="1290574"/>
                  </a:cubicBezTo>
                  <a:cubicBezTo>
                    <a:pt x="17145" y="1004443"/>
                    <a:pt x="102108" y="759206"/>
                    <a:pt x="261874" y="561594"/>
                  </a:cubicBezTo>
                  <a:cubicBezTo>
                    <a:pt x="387604" y="401447"/>
                    <a:pt x="567817" y="272034"/>
                    <a:pt x="792226" y="176657"/>
                  </a:cubicBezTo>
                  <a:cubicBezTo>
                    <a:pt x="958850" y="108585"/>
                    <a:pt x="1142365" y="57404"/>
                    <a:pt x="1343025" y="26797"/>
                  </a:cubicBezTo>
                  <a:cubicBezTo>
                    <a:pt x="1472311" y="6858"/>
                    <a:pt x="1570863" y="3429"/>
                    <a:pt x="1615059" y="0"/>
                  </a:cubicBezTo>
                  <a:cubicBezTo>
                    <a:pt x="1601470" y="1566926"/>
                    <a:pt x="1601470" y="1566926"/>
                    <a:pt x="1601470" y="1566926"/>
                  </a:cubicBezTo>
                  <a:cubicBezTo>
                    <a:pt x="1679702" y="1454531"/>
                    <a:pt x="1679702" y="1454531"/>
                    <a:pt x="1679702" y="1454531"/>
                  </a:cubicBezTo>
                  <a:cubicBezTo>
                    <a:pt x="1683131" y="1451102"/>
                    <a:pt x="1686560" y="1444371"/>
                    <a:pt x="1689862" y="1440942"/>
                  </a:cubicBezTo>
                  <a:cubicBezTo>
                    <a:pt x="1693291" y="1434084"/>
                    <a:pt x="1700022" y="1427353"/>
                    <a:pt x="1703451" y="1423924"/>
                  </a:cubicBezTo>
                  <a:cubicBezTo>
                    <a:pt x="1706880" y="1417066"/>
                    <a:pt x="1710309" y="1413764"/>
                    <a:pt x="1717040" y="1406906"/>
                  </a:cubicBezTo>
                  <a:cubicBezTo>
                    <a:pt x="1720469" y="1403477"/>
                    <a:pt x="1723898" y="1400048"/>
                    <a:pt x="1730629" y="1393317"/>
                  </a:cubicBezTo>
                  <a:cubicBezTo>
                    <a:pt x="1751076" y="1372870"/>
                    <a:pt x="1774825" y="1352423"/>
                    <a:pt x="1798574" y="1338834"/>
                  </a:cubicBezTo>
                  <a:cubicBezTo>
                    <a:pt x="1822323" y="1321816"/>
                    <a:pt x="1846199" y="1308227"/>
                    <a:pt x="1873377" y="1294511"/>
                  </a:cubicBezTo>
                  <a:cubicBezTo>
                    <a:pt x="1900555" y="1284351"/>
                    <a:pt x="1931162" y="1274064"/>
                    <a:pt x="1958340" y="1267206"/>
                  </a:cubicBezTo>
                  <a:cubicBezTo>
                    <a:pt x="1988947" y="1263777"/>
                    <a:pt x="2019554" y="1260348"/>
                    <a:pt x="2050161" y="1260348"/>
                  </a:cubicBezTo>
                  <a:cubicBezTo>
                    <a:pt x="2111375" y="1260348"/>
                    <a:pt x="2169160" y="1270508"/>
                    <a:pt x="2223516" y="1294384"/>
                  </a:cubicBezTo>
                  <a:cubicBezTo>
                    <a:pt x="2274570" y="1314831"/>
                    <a:pt x="2322068" y="1348867"/>
                    <a:pt x="2362962" y="1389761"/>
                  </a:cubicBezTo>
                  <a:cubicBezTo>
                    <a:pt x="2403729" y="1427226"/>
                    <a:pt x="2437765" y="1474978"/>
                    <a:pt x="2458212" y="1529461"/>
                  </a:cubicBezTo>
                  <a:cubicBezTo>
                    <a:pt x="2481961" y="1583944"/>
                    <a:pt x="2492248" y="1641856"/>
                    <a:pt x="2492248" y="1703197"/>
                  </a:cubicBezTo>
                  <a:cubicBezTo>
                    <a:pt x="2492248" y="1761109"/>
                    <a:pt x="2482088" y="1822450"/>
                    <a:pt x="2458212" y="1876933"/>
                  </a:cubicBezTo>
                  <a:cubicBezTo>
                    <a:pt x="2434336" y="1931416"/>
                    <a:pt x="2400427" y="1979168"/>
                    <a:pt x="2359660" y="2020062"/>
                  </a:cubicBezTo>
                  <a:cubicBezTo>
                    <a:pt x="2318893" y="2060956"/>
                    <a:pt x="2271268" y="2091563"/>
                    <a:pt x="2216912" y="2115439"/>
                  </a:cubicBezTo>
                  <a:cubicBezTo>
                    <a:pt x="2162556" y="2139315"/>
                    <a:pt x="2101342" y="2152904"/>
                    <a:pt x="2043557" y="2152904"/>
                  </a:cubicBezTo>
                  <a:cubicBezTo>
                    <a:pt x="2009521" y="2152904"/>
                    <a:pt x="1982343" y="2149475"/>
                    <a:pt x="1951736" y="2142744"/>
                  </a:cubicBezTo>
                  <a:cubicBezTo>
                    <a:pt x="1921129" y="2136013"/>
                    <a:pt x="1893951" y="2129155"/>
                    <a:pt x="1866773" y="2115439"/>
                  </a:cubicBezTo>
                  <a:cubicBezTo>
                    <a:pt x="1839595" y="2105279"/>
                    <a:pt x="1815719" y="2091563"/>
                    <a:pt x="1791970" y="2074545"/>
                  </a:cubicBezTo>
                  <a:cubicBezTo>
                    <a:pt x="1768221" y="2057527"/>
                    <a:pt x="1744345" y="2040509"/>
                    <a:pt x="1724025" y="2016633"/>
                  </a:cubicBezTo>
                  <a:cubicBezTo>
                    <a:pt x="1720596" y="2013204"/>
                    <a:pt x="1713865" y="2009775"/>
                    <a:pt x="1710436" y="2003044"/>
                  </a:cubicBezTo>
                  <a:cubicBezTo>
                    <a:pt x="1707007" y="1999615"/>
                    <a:pt x="1700276" y="1992884"/>
                    <a:pt x="1696847" y="1989455"/>
                  </a:cubicBezTo>
                  <a:cubicBezTo>
                    <a:pt x="1693418" y="1982597"/>
                    <a:pt x="1689989" y="1979295"/>
                    <a:pt x="1686687" y="1972437"/>
                  </a:cubicBezTo>
                  <a:cubicBezTo>
                    <a:pt x="1679829" y="1965579"/>
                    <a:pt x="1676527" y="1962277"/>
                    <a:pt x="1673098" y="1955419"/>
                  </a:cubicBezTo>
                  <a:cubicBezTo>
                    <a:pt x="1598295" y="1846453"/>
                    <a:pt x="1598295" y="1846453"/>
                    <a:pt x="1598295" y="1846453"/>
                  </a:cubicBezTo>
                  <a:lnTo>
                    <a:pt x="1567434" y="5143627"/>
                  </a:lnTo>
                  <a:close/>
                </a:path>
              </a:pathLst>
            </a:custGeom>
            <a:solidFill>
              <a:srgbClr val="DE2B2B"/>
            </a:solidFill>
          </p:spPr>
          <p:txBody>
            <a:bodyPr/>
            <a:lstStyle/>
            <a:p>
              <a:endParaRPr lang="en-US"/>
            </a:p>
          </p:txBody>
        </p:sp>
      </p:grpSp>
      <p:grpSp>
        <p:nvGrpSpPr>
          <p:cNvPr id="10" name="Group 10"/>
          <p:cNvGrpSpPr/>
          <p:nvPr/>
        </p:nvGrpSpPr>
        <p:grpSpPr>
          <a:xfrm>
            <a:off x="13400273" y="3034637"/>
            <a:ext cx="1930733" cy="5652987"/>
            <a:chOff x="0" y="0"/>
            <a:chExt cx="2057040" cy="6022800"/>
          </a:xfrm>
        </p:grpSpPr>
        <p:sp>
          <p:nvSpPr>
            <p:cNvPr id="11" name="Freeform 11"/>
            <p:cNvSpPr/>
            <p:nvPr/>
          </p:nvSpPr>
          <p:spPr>
            <a:xfrm>
              <a:off x="0" y="0"/>
              <a:ext cx="2056892" cy="6022848"/>
            </a:xfrm>
            <a:custGeom>
              <a:avLst/>
              <a:gdLst/>
              <a:ahLst/>
              <a:cxnLst/>
              <a:rect l="l" t="t" r="r" b="b"/>
              <a:pathLst>
                <a:path w="2056892" h="6022848">
                  <a:moveTo>
                    <a:pt x="618871" y="6022848"/>
                  </a:moveTo>
                  <a:cubicBezTo>
                    <a:pt x="612013" y="6022848"/>
                    <a:pt x="601853" y="6019419"/>
                    <a:pt x="595122" y="6019419"/>
                  </a:cubicBezTo>
                  <a:cubicBezTo>
                    <a:pt x="584962" y="6015990"/>
                    <a:pt x="574675" y="6009259"/>
                    <a:pt x="567944" y="6005830"/>
                  </a:cubicBezTo>
                  <a:cubicBezTo>
                    <a:pt x="557784" y="5998972"/>
                    <a:pt x="547497" y="5992241"/>
                    <a:pt x="537337" y="5985383"/>
                  </a:cubicBezTo>
                  <a:cubicBezTo>
                    <a:pt x="527177" y="5978525"/>
                    <a:pt x="520319" y="5971794"/>
                    <a:pt x="510159" y="5961507"/>
                  </a:cubicBezTo>
                  <a:cubicBezTo>
                    <a:pt x="472821" y="5927471"/>
                    <a:pt x="435356" y="5893435"/>
                    <a:pt x="394589" y="5859399"/>
                  </a:cubicBezTo>
                  <a:cubicBezTo>
                    <a:pt x="357251" y="5825363"/>
                    <a:pt x="319786" y="5791327"/>
                    <a:pt x="279019" y="5760720"/>
                  </a:cubicBezTo>
                  <a:cubicBezTo>
                    <a:pt x="241681" y="5730113"/>
                    <a:pt x="200787" y="5699379"/>
                    <a:pt x="160020" y="5668772"/>
                  </a:cubicBezTo>
                  <a:cubicBezTo>
                    <a:pt x="125984" y="5641594"/>
                    <a:pt x="92075" y="5617718"/>
                    <a:pt x="58039" y="5593842"/>
                  </a:cubicBezTo>
                  <a:cubicBezTo>
                    <a:pt x="34290" y="3503422"/>
                    <a:pt x="34290" y="3503422"/>
                    <a:pt x="34290" y="3503422"/>
                  </a:cubicBezTo>
                  <a:cubicBezTo>
                    <a:pt x="37719" y="3506851"/>
                    <a:pt x="44450" y="3510280"/>
                    <a:pt x="47879" y="3513582"/>
                  </a:cubicBezTo>
                  <a:cubicBezTo>
                    <a:pt x="78486" y="3530600"/>
                    <a:pt x="109093" y="3547618"/>
                    <a:pt x="143129" y="3557905"/>
                  </a:cubicBezTo>
                  <a:cubicBezTo>
                    <a:pt x="173736" y="3571494"/>
                    <a:pt x="211074" y="3581781"/>
                    <a:pt x="245110" y="3588512"/>
                  </a:cubicBezTo>
                  <a:cubicBezTo>
                    <a:pt x="279146" y="3595243"/>
                    <a:pt x="316484" y="3598672"/>
                    <a:pt x="350520" y="3598672"/>
                  </a:cubicBezTo>
                  <a:cubicBezTo>
                    <a:pt x="432181" y="3598672"/>
                    <a:pt x="510286" y="3581654"/>
                    <a:pt x="581787" y="3551047"/>
                  </a:cubicBezTo>
                  <a:cubicBezTo>
                    <a:pt x="653288" y="3520440"/>
                    <a:pt x="714375" y="3476117"/>
                    <a:pt x="768731" y="3425063"/>
                  </a:cubicBezTo>
                  <a:cubicBezTo>
                    <a:pt x="823087" y="3370580"/>
                    <a:pt x="863981" y="3305937"/>
                    <a:pt x="894588" y="3234436"/>
                  </a:cubicBezTo>
                  <a:cubicBezTo>
                    <a:pt x="921766" y="3162935"/>
                    <a:pt x="938784" y="3084576"/>
                    <a:pt x="935355" y="3006344"/>
                  </a:cubicBezTo>
                  <a:cubicBezTo>
                    <a:pt x="935355" y="2927985"/>
                    <a:pt x="918337" y="2849753"/>
                    <a:pt x="884301" y="2778252"/>
                  </a:cubicBezTo>
                  <a:cubicBezTo>
                    <a:pt x="853694" y="2710180"/>
                    <a:pt x="812927" y="2645410"/>
                    <a:pt x="758444" y="2594356"/>
                  </a:cubicBezTo>
                  <a:cubicBezTo>
                    <a:pt x="700659" y="2539873"/>
                    <a:pt x="639445" y="2498979"/>
                    <a:pt x="568071" y="2468372"/>
                  </a:cubicBezTo>
                  <a:cubicBezTo>
                    <a:pt x="496697" y="2437765"/>
                    <a:pt x="418465" y="2424049"/>
                    <a:pt x="340233" y="2424049"/>
                  </a:cubicBezTo>
                  <a:cubicBezTo>
                    <a:pt x="302895" y="2424049"/>
                    <a:pt x="265430" y="2427478"/>
                    <a:pt x="231394" y="2434209"/>
                  </a:cubicBezTo>
                  <a:cubicBezTo>
                    <a:pt x="197358" y="2440940"/>
                    <a:pt x="163449" y="2451227"/>
                    <a:pt x="129413" y="2461387"/>
                  </a:cubicBezTo>
                  <a:cubicBezTo>
                    <a:pt x="98806" y="2474976"/>
                    <a:pt x="68199" y="2488565"/>
                    <a:pt x="37592" y="2509012"/>
                  </a:cubicBezTo>
                  <a:cubicBezTo>
                    <a:pt x="30734" y="2512441"/>
                    <a:pt x="27432" y="2512441"/>
                    <a:pt x="24003" y="2515870"/>
                  </a:cubicBezTo>
                  <a:cubicBezTo>
                    <a:pt x="0" y="493649"/>
                    <a:pt x="0" y="493649"/>
                    <a:pt x="0" y="493649"/>
                  </a:cubicBezTo>
                  <a:cubicBezTo>
                    <a:pt x="67945" y="452755"/>
                    <a:pt x="132588" y="408559"/>
                    <a:pt x="197231" y="364236"/>
                  </a:cubicBezTo>
                  <a:cubicBezTo>
                    <a:pt x="258445" y="319913"/>
                    <a:pt x="316230" y="279146"/>
                    <a:pt x="370586" y="234823"/>
                  </a:cubicBezTo>
                  <a:cubicBezTo>
                    <a:pt x="418211" y="197358"/>
                    <a:pt x="465836" y="163322"/>
                    <a:pt x="506603" y="125857"/>
                  </a:cubicBezTo>
                  <a:cubicBezTo>
                    <a:pt x="543941" y="95250"/>
                    <a:pt x="574548" y="67945"/>
                    <a:pt x="598424" y="47498"/>
                  </a:cubicBezTo>
                  <a:cubicBezTo>
                    <a:pt x="605282" y="40640"/>
                    <a:pt x="615442" y="33909"/>
                    <a:pt x="622173" y="30480"/>
                  </a:cubicBezTo>
                  <a:cubicBezTo>
                    <a:pt x="629031" y="23622"/>
                    <a:pt x="639191" y="20320"/>
                    <a:pt x="645922" y="16891"/>
                  </a:cubicBezTo>
                  <a:cubicBezTo>
                    <a:pt x="656082" y="13462"/>
                    <a:pt x="666369" y="10033"/>
                    <a:pt x="673100" y="10033"/>
                  </a:cubicBezTo>
                  <a:cubicBezTo>
                    <a:pt x="683260" y="6604"/>
                    <a:pt x="693547" y="6604"/>
                    <a:pt x="703707" y="6604"/>
                  </a:cubicBezTo>
                  <a:cubicBezTo>
                    <a:pt x="1070991" y="0"/>
                    <a:pt x="1070991" y="0"/>
                    <a:pt x="1070991" y="0"/>
                  </a:cubicBezTo>
                  <a:cubicBezTo>
                    <a:pt x="1088009" y="0"/>
                    <a:pt x="1101598" y="0"/>
                    <a:pt x="1115187" y="3429"/>
                  </a:cubicBezTo>
                  <a:cubicBezTo>
                    <a:pt x="1128776" y="6858"/>
                    <a:pt x="1142365" y="13589"/>
                    <a:pt x="1155954" y="20447"/>
                  </a:cubicBezTo>
                  <a:cubicBezTo>
                    <a:pt x="1169543" y="27305"/>
                    <a:pt x="1179830" y="34036"/>
                    <a:pt x="1189990" y="44323"/>
                  </a:cubicBezTo>
                  <a:cubicBezTo>
                    <a:pt x="1200150" y="54610"/>
                    <a:pt x="1207008" y="64770"/>
                    <a:pt x="1217168" y="78359"/>
                  </a:cubicBezTo>
                  <a:cubicBezTo>
                    <a:pt x="1247775" y="132842"/>
                    <a:pt x="1278382" y="204343"/>
                    <a:pt x="1305560" y="289433"/>
                  </a:cubicBezTo>
                  <a:cubicBezTo>
                    <a:pt x="1336167" y="394970"/>
                    <a:pt x="1363345" y="520954"/>
                    <a:pt x="1390523" y="680974"/>
                  </a:cubicBezTo>
                  <a:cubicBezTo>
                    <a:pt x="1417701" y="854583"/>
                    <a:pt x="1441577" y="1069086"/>
                    <a:pt x="1461897" y="1317625"/>
                  </a:cubicBezTo>
                  <a:cubicBezTo>
                    <a:pt x="1485646" y="1586611"/>
                    <a:pt x="1506093" y="1906651"/>
                    <a:pt x="1519682" y="2270887"/>
                  </a:cubicBezTo>
                  <a:cubicBezTo>
                    <a:pt x="1519682" y="2311781"/>
                    <a:pt x="1519682" y="2311781"/>
                    <a:pt x="1519682" y="2311781"/>
                  </a:cubicBezTo>
                  <a:cubicBezTo>
                    <a:pt x="1710055" y="2308352"/>
                    <a:pt x="1710055" y="2308352"/>
                    <a:pt x="1710055" y="2308352"/>
                  </a:cubicBezTo>
                  <a:cubicBezTo>
                    <a:pt x="1754251" y="2308352"/>
                    <a:pt x="1798447" y="2318512"/>
                    <a:pt x="1835912" y="2335530"/>
                  </a:cubicBezTo>
                  <a:cubicBezTo>
                    <a:pt x="1876679" y="2349119"/>
                    <a:pt x="1910715" y="2372995"/>
                    <a:pt x="1941322" y="2403602"/>
                  </a:cubicBezTo>
                  <a:cubicBezTo>
                    <a:pt x="1971929" y="2434209"/>
                    <a:pt x="1995678" y="2468245"/>
                    <a:pt x="2012696" y="2505710"/>
                  </a:cubicBezTo>
                  <a:cubicBezTo>
                    <a:pt x="2033143" y="2543175"/>
                    <a:pt x="2039874" y="2587371"/>
                    <a:pt x="2043303" y="2631694"/>
                  </a:cubicBezTo>
                  <a:cubicBezTo>
                    <a:pt x="2056892" y="3319399"/>
                    <a:pt x="2056892" y="3319399"/>
                    <a:pt x="2056892" y="3319399"/>
                  </a:cubicBezTo>
                  <a:cubicBezTo>
                    <a:pt x="2056892" y="3363722"/>
                    <a:pt x="2050034" y="3404489"/>
                    <a:pt x="2033143" y="3445383"/>
                  </a:cubicBezTo>
                  <a:cubicBezTo>
                    <a:pt x="2019554" y="3482848"/>
                    <a:pt x="1995805" y="3520313"/>
                    <a:pt x="1965198" y="3547491"/>
                  </a:cubicBezTo>
                  <a:cubicBezTo>
                    <a:pt x="1938020" y="3578098"/>
                    <a:pt x="1903984" y="3601974"/>
                    <a:pt x="1863217" y="3618992"/>
                  </a:cubicBezTo>
                  <a:cubicBezTo>
                    <a:pt x="1825879" y="3636010"/>
                    <a:pt x="1781556" y="3642868"/>
                    <a:pt x="1737360" y="3646170"/>
                  </a:cubicBezTo>
                  <a:cubicBezTo>
                    <a:pt x="1560576" y="3646170"/>
                    <a:pt x="1560576" y="3646170"/>
                    <a:pt x="1560576" y="3646170"/>
                  </a:cubicBezTo>
                  <a:cubicBezTo>
                    <a:pt x="1560576" y="3687064"/>
                    <a:pt x="1560576" y="3687064"/>
                    <a:pt x="1560576" y="3687064"/>
                  </a:cubicBezTo>
                  <a:cubicBezTo>
                    <a:pt x="1570736" y="4211320"/>
                    <a:pt x="1550416" y="4660773"/>
                    <a:pt x="1506220" y="5021707"/>
                  </a:cubicBezTo>
                  <a:cubicBezTo>
                    <a:pt x="1472184" y="5314569"/>
                    <a:pt x="1417828" y="5549392"/>
                    <a:pt x="1346454" y="5723001"/>
                  </a:cubicBezTo>
                  <a:cubicBezTo>
                    <a:pt x="1281811" y="5876163"/>
                    <a:pt x="1220597" y="5951093"/>
                    <a:pt x="1176401" y="5985129"/>
                  </a:cubicBezTo>
                  <a:cubicBezTo>
                    <a:pt x="1132205" y="6022594"/>
                    <a:pt x="1098169" y="6022594"/>
                    <a:pt x="1091438" y="6022594"/>
                  </a:cubicBezTo>
                  <a:lnTo>
                    <a:pt x="618871" y="6022594"/>
                  </a:lnTo>
                  <a:close/>
                </a:path>
              </a:pathLst>
            </a:custGeom>
            <a:solidFill>
              <a:srgbClr val="FDD54F"/>
            </a:solidFill>
          </p:spPr>
          <p:txBody>
            <a:bodyPr/>
            <a:lstStyle/>
            <a:p>
              <a:endParaRPr lang="en-US"/>
            </a:p>
          </p:txBody>
        </p:sp>
      </p:grpSp>
      <p:grpSp>
        <p:nvGrpSpPr>
          <p:cNvPr id="12" name="Group 12"/>
          <p:cNvGrpSpPr/>
          <p:nvPr/>
        </p:nvGrpSpPr>
        <p:grpSpPr>
          <a:xfrm>
            <a:off x="9549619" y="4215243"/>
            <a:ext cx="2663966" cy="5256974"/>
            <a:chOff x="0" y="0"/>
            <a:chExt cx="2838240" cy="5600880"/>
          </a:xfrm>
        </p:grpSpPr>
        <p:sp>
          <p:nvSpPr>
            <p:cNvPr id="13" name="Freeform 13"/>
            <p:cNvSpPr/>
            <p:nvPr/>
          </p:nvSpPr>
          <p:spPr>
            <a:xfrm>
              <a:off x="0" y="-127"/>
              <a:ext cx="2837942" cy="5601081"/>
            </a:xfrm>
            <a:custGeom>
              <a:avLst/>
              <a:gdLst/>
              <a:ahLst/>
              <a:cxnLst/>
              <a:rect l="l" t="t" r="r" b="b"/>
              <a:pathLst>
                <a:path w="2837942" h="5601081">
                  <a:moveTo>
                    <a:pt x="469646" y="5600954"/>
                  </a:moveTo>
                  <a:cubicBezTo>
                    <a:pt x="449199" y="5600954"/>
                    <a:pt x="422021" y="5600954"/>
                    <a:pt x="391414" y="5600954"/>
                  </a:cubicBezTo>
                  <a:cubicBezTo>
                    <a:pt x="357378" y="5597525"/>
                    <a:pt x="323342" y="5594096"/>
                    <a:pt x="289306" y="5587365"/>
                  </a:cubicBezTo>
                  <a:cubicBezTo>
                    <a:pt x="251841" y="5583936"/>
                    <a:pt x="214376" y="5573776"/>
                    <a:pt x="180467" y="5566918"/>
                  </a:cubicBezTo>
                  <a:cubicBezTo>
                    <a:pt x="143002" y="5553329"/>
                    <a:pt x="108966" y="5539740"/>
                    <a:pt x="78359" y="5526024"/>
                  </a:cubicBezTo>
                  <a:cubicBezTo>
                    <a:pt x="71501" y="5522595"/>
                    <a:pt x="64770" y="5515864"/>
                    <a:pt x="54483" y="5512435"/>
                  </a:cubicBezTo>
                  <a:cubicBezTo>
                    <a:pt x="47625" y="5505577"/>
                    <a:pt x="40894" y="5498846"/>
                    <a:pt x="34036" y="5495417"/>
                  </a:cubicBezTo>
                  <a:cubicBezTo>
                    <a:pt x="23876" y="5488559"/>
                    <a:pt x="17018" y="5481828"/>
                    <a:pt x="10160" y="5474970"/>
                  </a:cubicBezTo>
                  <a:cubicBezTo>
                    <a:pt x="6731" y="5471541"/>
                    <a:pt x="3302" y="5468112"/>
                    <a:pt x="0" y="5464810"/>
                  </a:cubicBezTo>
                  <a:cubicBezTo>
                    <a:pt x="30607" y="2260854"/>
                    <a:pt x="30607" y="2260854"/>
                    <a:pt x="30607" y="2260854"/>
                  </a:cubicBezTo>
                  <a:cubicBezTo>
                    <a:pt x="37465" y="2264283"/>
                    <a:pt x="40767" y="2267712"/>
                    <a:pt x="44196" y="2271014"/>
                  </a:cubicBezTo>
                  <a:cubicBezTo>
                    <a:pt x="74803" y="2288032"/>
                    <a:pt x="105410" y="2301621"/>
                    <a:pt x="136144" y="2311908"/>
                  </a:cubicBezTo>
                  <a:cubicBezTo>
                    <a:pt x="166751" y="2325497"/>
                    <a:pt x="200787" y="2332355"/>
                    <a:pt x="234823" y="2339086"/>
                  </a:cubicBezTo>
                  <a:cubicBezTo>
                    <a:pt x="268859" y="2345817"/>
                    <a:pt x="302895" y="2349246"/>
                    <a:pt x="336931" y="2349246"/>
                  </a:cubicBezTo>
                  <a:cubicBezTo>
                    <a:pt x="418592" y="2349246"/>
                    <a:pt x="496824" y="2332228"/>
                    <a:pt x="568325" y="2301621"/>
                  </a:cubicBezTo>
                  <a:cubicBezTo>
                    <a:pt x="639826" y="2271014"/>
                    <a:pt x="701040" y="2230120"/>
                    <a:pt x="755523" y="2175637"/>
                  </a:cubicBezTo>
                  <a:cubicBezTo>
                    <a:pt x="810006" y="2121154"/>
                    <a:pt x="854202" y="2056511"/>
                    <a:pt x="881380" y="1988312"/>
                  </a:cubicBezTo>
                  <a:cubicBezTo>
                    <a:pt x="915416" y="1916811"/>
                    <a:pt x="929005" y="1838452"/>
                    <a:pt x="929005" y="1760220"/>
                  </a:cubicBezTo>
                  <a:cubicBezTo>
                    <a:pt x="929005" y="1681988"/>
                    <a:pt x="915416" y="1603629"/>
                    <a:pt x="884809" y="1532128"/>
                  </a:cubicBezTo>
                  <a:cubicBezTo>
                    <a:pt x="857631" y="1464056"/>
                    <a:pt x="813308" y="1399286"/>
                    <a:pt x="758952" y="1348232"/>
                  </a:cubicBezTo>
                  <a:cubicBezTo>
                    <a:pt x="707898" y="1293749"/>
                    <a:pt x="643255" y="1252855"/>
                    <a:pt x="575183" y="1222248"/>
                  </a:cubicBezTo>
                  <a:cubicBezTo>
                    <a:pt x="503682" y="1191641"/>
                    <a:pt x="428879" y="1177925"/>
                    <a:pt x="350520" y="1177925"/>
                  </a:cubicBezTo>
                  <a:cubicBezTo>
                    <a:pt x="313055" y="1177925"/>
                    <a:pt x="275590" y="1181354"/>
                    <a:pt x="241681" y="1188085"/>
                  </a:cubicBezTo>
                  <a:cubicBezTo>
                    <a:pt x="211074" y="1191514"/>
                    <a:pt x="177038" y="1201674"/>
                    <a:pt x="143002" y="1211961"/>
                  </a:cubicBezTo>
                  <a:cubicBezTo>
                    <a:pt x="112395" y="1225550"/>
                    <a:pt x="81788" y="1239139"/>
                    <a:pt x="54483" y="1256284"/>
                  </a:cubicBezTo>
                  <a:cubicBezTo>
                    <a:pt x="47625" y="1259713"/>
                    <a:pt x="44323" y="1263142"/>
                    <a:pt x="40894" y="1263142"/>
                  </a:cubicBezTo>
                  <a:cubicBezTo>
                    <a:pt x="51054" y="51054"/>
                    <a:pt x="51054" y="51054"/>
                    <a:pt x="51054" y="51054"/>
                  </a:cubicBezTo>
                  <a:cubicBezTo>
                    <a:pt x="91948" y="51054"/>
                    <a:pt x="136144" y="47625"/>
                    <a:pt x="193929" y="47625"/>
                  </a:cubicBezTo>
                  <a:cubicBezTo>
                    <a:pt x="268859" y="44196"/>
                    <a:pt x="364109" y="40767"/>
                    <a:pt x="472948" y="37465"/>
                  </a:cubicBezTo>
                  <a:cubicBezTo>
                    <a:pt x="581787" y="34163"/>
                    <a:pt x="707771" y="34036"/>
                    <a:pt x="854075" y="30607"/>
                  </a:cubicBezTo>
                  <a:cubicBezTo>
                    <a:pt x="996950" y="30607"/>
                    <a:pt x="1156970" y="27178"/>
                    <a:pt x="1333881" y="27178"/>
                  </a:cubicBezTo>
                  <a:cubicBezTo>
                    <a:pt x="1391793" y="27178"/>
                    <a:pt x="1391793" y="27178"/>
                    <a:pt x="1391793" y="27178"/>
                  </a:cubicBezTo>
                  <a:cubicBezTo>
                    <a:pt x="1449705" y="27178"/>
                    <a:pt x="1449705" y="27178"/>
                    <a:pt x="1449705" y="27178"/>
                  </a:cubicBezTo>
                  <a:cubicBezTo>
                    <a:pt x="1493901" y="27178"/>
                    <a:pt x="1541653" y="27178"/>
                    <a:pt x="1585849" y="23749"/>
                  </a:cubicBezTo>
                  <a:cubicBezTo>
                    <a:pt x="1630045" y="23749"/>
                    <a:pt x="1674368" y="20320"/>
                    <a:pt x="1718564" y="20320"/>
                  </a:cubicBezTo>
                  <a:cubicBezTo>
                    <a:pt x="1762760" y="16891"/>
                    <a:pt x="1807083" y="13462"/>
                    <a:pt x="1851279" y="10160"/>
                  </a:cubicBezTo>
                  <a:cubicBezTo>
                    <a:pt x="1878457" y="6731"/>
                    <a:pt x="1905762" y="3302"/>
                    <a:pt x="1932940" y="0"/>
                  </a:cubicBezTo>
                  <a:cubicBezTo>
                    <a:pt x="1932940" y="1641094"/>
                    <a:pt x="1932940" y="1641094"/>
                    <a:pt x="1932940" y="1641094"/>
                  </a:cubicBezTo>
                  <a:cubicBezTo>
                    <a:pt x="2011172" y="1518539"/>
                    <a:pt x="2011172" y="1518539"/>
                    <a:pt x="2011172" y="1518539"/>
                  </a:cubicBezTo>
                  <a:cubicBezTo>
                    <a:pt x="2014601" y="1511681"/>
                    <a:pt x="2018030" y="1508379"/>
                    <a:pt x="2021332" y="1501521"/>
                  </a:cubicBezTo>
                  <a:cubicBezTo>
                    <a:pt x="2024634" y="1494663"/>
                    <a:pt x="2031492" y="1491361"/>
                    <a:pt x="2034921" y="1484503"/>
                  </a:cubicBezTo>
                  <a:cubicBezTo>
                    <a:pt x="2038350" y="1477645"/>
                    <a:pt x="2041779" y="1474343"/>
                    <a:pt x="2048510" y="1467485"/>
                  </a:cubicBezTo>
                  <a:cubicBezTo>
                    <a:pt x="2051939" y="1464056"/>
                    <a:pt x="2055368" y="1457325"/>
                    <a:pt x="2062099" y="1453896"/>
                  </a:cubicBezTo>
                  <a:cubicBezTo>
                    <a:pt x="2082546" y="1430020"/>
                    <a:pt x="2106295" y="1409573"/>
                    <a:pt x="2130171" y="1392555"/>
                  </a:cubicBezTo>
                  <a:cubicBezTo>
                    <a:pt x="2154047" y="1375537"/>
                    <a:pt x="2181225" y="1361948"/>
                    <a:pt x="2208403" y="1348232"/>
                  </a:cubicBezTo>
                  <a:cubicBezTo>
                    <a:pt x="2235581" y="1334516"/>
                    <a:pt x="2266315" y="1327785"/>
                    <a:pt x="2293493" y="1321054"/>
                  </a:cubicBezTo>
                  <a:cubicBezTo>
                    <a:pt x="2324100" y="1314196"/>
                    <a:pt x="2358136" y="1310894"/>
                    <a:pt x="2388743" y="1310894"/>
                  </a:cubicBezTo>
                  <a:cubicBezTo>
                    <a:pt x="2449957" y="1310894"/>
                    <a:pt x="2507869" y="1321054"/>
                    <a:pt x="2562352" y="1344930"/>
                  </a:cubicBezTo>
                  <a:cubicBezTo>
                    <a:pt x="2616835" y="1365377"/>
                    <a:pt x="2664460" y="1399413"/>
                    <a:pt x="2705227" y="1440307"/>
                  </a:cubicBezTo>
                  <a:cubicBezTo>
                    <a:pt x="2745994" y="1481201"/>
                    <a:pt x="2780157" y="1528826"/>
                    <a:pt x="2803906" y="1579880"/>
                  </a:cubicBezTo>
                  <a:cubicBezTo>
                    <a:pt x="2827782" y="1634363"/>
                    <a:pt x="2837942" y="1695704"/>
                    <a:pt x="2837942" y="1753489"/>
                  </a:cubicBezTo>
                  <a:cubicBezTo>
                    <a:pt x="2837942" y="1814830"/>
                    <a:pt x="2827782" y="1872615"/>
                    <a:pt x="2803906" y="1927098"/>
                  </a:cubicBezTo>
                  <a:cubicBezTo>
                    <a:pt x="2783459" y="1981581"/>
                    <a:pt x="2749423" y="2029206"/>
                    <a:pt x="2708656" y="2070100"/>
                  </a:cubicBezTo>
                  <a:cubicBezTo>
                    <a:pt x="2667889" y="2110994"/>
                    <a:pt x="2620137" y="2145030"/>
                    <a:pt x="2565781" y="2168779"/>
                  </a:cubicBezTo>
                  <a:cubicBezTo>
                    <a:pt x="2511425" y="2192528"/>
                    <a:pt x="2450084" y="2202815"/>
                    <a:pt x="2392172" y="2202815"/>
                  </a:cubicBezTo>
                  <a:cubicBezTo>
                    <a:pt x="2358136" y="2202815"/>
                    <a:pt x="2327529" y="2199386"/>
                    <a:pt x="2296922" y="2192655"/>
                  </a:cubicBezTo>
                  <a:cubicBezTo>
                    <a:pt x="2266315" y="2185924"/>
                    <a:pt x="2235708" y="2179066"/>
                    <a:pt x="2208403" y="2165477"/>
                  </a:cubicBezTo>
                  <a:cubicBezTo>
                    <a:pt x="2181098" y="2151888"/>
                    <a:pt x="2153920" y="2138299"/>
                    <a:pt x="2130171" y="2121154"/>
                  </a:cubicBezTo>
                  <a:cubicBezTo>
                    <a:pt x="2106422" y="2104009"/>
                    <a:pt x="2082546" y="2083689"/>
                    <a:pt x="2062099" y="2059813"/>
                  </a:cubicBezTo>
                  <a:cubicBezTo>
                    <a:pt x="2058670" y="2056384"/>
                    <a:pt x="2051939" y="2049653"/>
                    <a:pt x="2048510" y="2046224"/>
                  </a:cubicBezTo>
                  <a:cubicBezTo>
                    <a:pt x="2045081" y="2039366"/>
                    <a:pt x="2038350" y="2036064"/>
                    <a:pt x="2034921" y="2029206"/>
                  </a:cubicBezTo>
                  <a:cubicBezTo>
                    <a:pt x="2031492" y="2022348"/>
                    <a:pt x="2024761" y="2019046"/>
                    <a:pt x="2021332" y="2012188"/>
                  </a:cubicBezTo>
                  <a:cubicBezTo>
                    <a:pt x="2017903" y="2005330"/>
                    <a:pt x="2014474" y="2002028"/>
                    <a:pt x="2011172" y="1995170"/>
                  </a:cubicBezTo>
                  <a:cubicBezTo>
                    <a:pt x="1932940" y="1872615"/>
                    <a:pt x="1932940" y="1872615"/>
                    <a:pt x="1932940" y="1872615"/>
                  </a:cubicBezTo>
                  <a:cubicBezTo>
                    <a:pt x="1932940" y="3483102"/>
                    <a:pt x="1932940" y="3483102"/>
                    <a:pt x="1932940" y="3483102"/>
                  </a:cubicBezTo>
                  <a:cubicBezTo>
                    <a:pt x="1898904" y="3476244"/>
                    <a:pt x="1864868" y="3472942"/>
                    <a:pt x="1830832" y="3469513"/>
                  </a:cubicBezTo>
                  <a:cubicBezTo>
                    <a:pt x="1783207" y="3462655"/>
                    <a:pt x="1738884" y="3459353"/>
                    <a:pt x="1698117" y="3455924"/>
                  </a:cubicBezTo>
                  <a:cubicBezTo>
                    <a:pt x="1653921" y="3452495"/>
                    <a:pt x="1616456" y="3449066"/>
                    <a:pt x="1582420" y="3445764"/>
                  </a:cubicBezTo>
                  <a:cubicBezTo>
                    <a:pt x="1548384" y="3445764"/>
                    <a:pt x="1517777" y="3442335"/>
                    <a:pt x="1487170" y="3442335"/>
                  </a:cubicBezTo>
                  <a:cubicBezTo>
                    <a:pt x="1371473" y="3442335"/>
                    <a:pt x="1272794" y="3476371"/>
                    <a:pt x="1187704" y="3537712"/>
                  </a:cubicBezTo>
                  <a:cubicBezTo>
                    <a:pt x="1112774" y="3592195"/>
                    <a:pt x="1051560" y="3673856"/>
                    <a:pt x="1003935" y="3779393"/>
                  </a:cubicBezTo>
                  <a:cubicBezTo>
                    <a:pt x="963041" y="3871341"/>
                    <a:pt x="932434" y="3980307"/>
                    <a:pt x="908685" y="4113022"/>
                  </a:cubicBezTo>
                  <a:cubicBezTo>
                    <a:pt x="891667" y="4218559"/>
                    <a:pt x="878078" y="4337685"/>
                    <a:pt x="864489" y="4490974"/>
                  </a:cubicBezTo>
                  <a:cubicBezTo>
                    <a:pt x="861060" y="4576064"/>
                    <a:pt x="861060" y="4661154"/>
                    <a:pt x="867918" y="4739513"/>
                  </a:cubicBezTo>
                  <a:cubicBezTo>
                    <a:pt x="874776" y="4811014"/>
                    <a:pt x="888365" y="4879086"/>
                    <a:pt x="905383" y="4947158"/>
                  </a:cubicBezTo>
                  <a:cubicBezTo>
                    <a:pt x="922401" y="5001641"/>
                    <a:pt x="939419" y="5056124"/>
                    <a:pt x="963295" y="5107178"/>
                  </a:cubicBezTo>
                  <a:cubicBezTo>
                    <a:pt x="980313" y="5144643"/>
                    <a:pt x="1000760" y="5182108"/>
                    <a:pt x="1021207" y="5216144"/>
                  </a:cubicBezTo>
                  <a:cubicBezTo>
                    <a:pt x="1028065" y="5229733"/>
                    <a:pt x="1034796" y="5243322"/>
                    <a:pt x="1041654" y="5257038"/>
                  </a:cubicBezTo>
                  <a:cubicBezTo>
                    <a:pt x="1045083" y="5270627"/>
                    <a:pt x="1048512" y="5284216"/>
                    <a:pt x="1048512" y="5297932"/>
                  </a:cubicBezTo>
                  <a:cubicBezTo>
                    <a:pt x="1051941" y="5314950"/>
                    <a:pt x="1051941" y="5328539"/>
                    <a:pt x="1048512" y="5342255"/>
                  </a:cubicBezTo>
                  <a:cubicBezTo>
                    <a:pt x="1048512" y="5355844"/>
                    <a:pt x="1045083" y="5369433"/>
                    <a:pt x="1041654" y="5386578"/>
                  </a:cubicBezTo>
                  <a:cubicBezTo>
                    <a:pt x="1034796" y="5400167"/>
                    <a:pt x="1028065" y="5413756"/>
                    <a:pt x="1021207" y="5424043"/>
                  </a:cubicBezTo>
                  <a:cubicBezTo>
                    <a:pt x="1014349" y="5437632"/>
                    <a:pt x="1007618" y="5447919"/>
                    <a:pt x="997331" y="5458079"/>
                  </a:cubicBezTo>
                  <a:cubicBezTo>
                    <a:pt x="987044" y="5468239"/>
                    <a:pt x="976884" y="5478526"/>
                    <a:pt x="963295" y="5485257"/>
                  </a:cubicBezTo>
                  <a:cubicBezTo>
                    <a:pt x="953135" y="5495417"/>
                    <a:pt x="939419" y="5502275"/>
                    <a:pt x="925830" y="5505704"/>
                  </a:cubicBezTo>
                  <a:cubicBezTo>
                    <a:pt x="884936" y="5522722"/>
                    <a:pt x="840740" y="5536311"/>
                    <a:pt x="789686" y="5550027"/>
                  </a:cubicBezTo>
                  <a:cubicBezTo>
                    <a:pt x="748792" y="5560187"/>
                    <a:pt x="704596" y="5570474"/>
                    <a:pt x="656971" y="5580634"/>
                  </a:cubicBezTo>
                  <a:cubicBezTo>
                    <a:pt x="619506" y="5587492"/>
                    <a:pt x="585470" y="5590794"/>
                    <a:pt x="558292" y="5594223"/>
                  </a:cubicBezTo>
                  <a:cubicBezTo>
                    <a:pt x="534416" y="5597652"/>
                    <a:pt x="517398" y="5601081"/>
                    <a:pt x="514096" y="5601081"/>
                  </a:cubicBezTo>
                  <a:cubicBezTo>
                    <a:pt x="480060" y="5601081"/>
                    <a:pt x="480060" y="5601081"/>
                    <a:pt x="480060" y="5601081"/>
                  </a:cubicBezTo>
                  <a:lnTo>
                    <a:pt x="469900" y="5601081"/>
                  </a:lnTo>
                  <a:close/>
                </a:path>
              </a:pathLst>
            </a:custGeom>
            <a:solidFill>
              <a:srgbClr val="1C98ED"/>
            </a:solidFill>
          </p:spPr>
          <p:txBody>
            <a:bodyPr/>
            <a:lstStyle/>
            <a:p>
              <a:endParaRPr lang="en-US"/>
            </a:p>
          </p:txBody>
        </p:sp>
      </p:grpSp>
      <p:sp>
        <p:nvSpPr>
          <p:cNvPr id="14" name="TextBox 14"/>
          <p:cNvSpPr txBox="1"/>
          <p:nvPr/>
        </p:nvSpPr>
        <p:spPr>
          <a:xfrm>
            <a:off x="14144994" y="5396835"/>
            <a:ext cx="1083524" cy="906542"/>
          </a:xfrm>
          <a:prstGeom prst="rect">
            <a:avLst/>
          </a:prstGeom>
        </p:spPr>
        <p:txBody>
          <a:bodyPr lIns="0" tIns="0" rIns="0" bIns="0" rtlCol="0" anchor="t">
            <a:spAutoFit/>
          </a:bodyPr>
          <a:lstStyle/>
          <a:p>
            <a:pPr marL="0" lvl="0" indent="0" algn="ctr">
              <a:lnSpc>
                <a:spcPts val="7374"/>
              </a:lnSpc>
              <a:spcBef>
                <a:spcPct val="0"/>
              </a:spcBef>
            </a:pPr>
            <a:r>
              <a:rPr lang="en-US" sz="5343" spc="-219">
                <a:solidFill>
                  <a:srgbClr val="FFFFFF"/>
                </a:solidFill>
                <a:latin typeface="DM Sans Bold"/>
              </a:rPr>
              <a:t>04</a:t>
            </a:r>
          </a:p>
        </p:txBody>
      </p:sp>
      <p:sp>
        <p:nvSpPr>
          <p:cNvPr id="15" name="TextBox 15"/>
          <p:cNvSpPr txBox="1"/>
          <p:nvPr/>
        </p:nvSpPr>
        <p:spPr>
          <a:xfrm>
            <a:off x="12213585" y="5396835"/>
            <a:ext cx="1083524" cy="906542"/>
          </a:xfrm>
          <a:prstGeom prst="rect">
            <a:avLst/>
          </a:prstGeom>
        </p:spPr>
        <p:txBody>
          <a:bodyPr lIns="0" tIns="0" rIns="0" bIns="0" rtlCol="0" anchor="t">
            <a:spAutoFit/>
          </a:bodyPr>
          <a:lstStyle/>
          <a:p>
            <a:pPr marL="0" lvl="0" indent="0" algn="ctr">
              <a:lnSpc>
                <a:spcPts val="7374"/>
              </a:lnSpc>
              <a:spcBef>
                <a:spcPct val="0"/>
              </a:spcBef>
            </a:pPr>
            <a:r>
              <a:rPr lang="en-US" sz="5343" spc="-219">
                <a:solidFill>
                  <a:srgbClr val="FFFFFF"/>
                </a:solidFill>
                <a:latin typeface="DM Sans Bold"/>
              </a:rPr>
              <a:t>03</a:t>
            </a:r>
          </a:p>
        </p:txBody>
      </p:sp>
      <p:sp>
        <p:nvSpPr>
          <p:cNvPr id="16" name="TextBox 16"/>
          <p:cNvSpPr txBox="1"/>
          <p:nvPr/>
        </p:nvSpPr>
        <p:spPr>
          <a:xfrm>
            <a:off x="8197514" y="5422515"/>
            <a:ext cx="1083524" cy="906542"/>
          </a:xfrm>
          <a:prstGeom prst="rect">
            <a:avLst/>
          </a:prstGeom>
        </p:spPr>
        <p:txBody>
          <a:bodyPr lIns="0" tIns="0" rIns="0" bIns="0" rtlCol="0" anchor="t">
            <a:spAutoFit/>
          </a:bodyPr>
          <a:lstStyle/>
          <a:p>
            <a:pPr marL="0" lvl="0" indent="0" algn="ctr">
              <a:lnSpc>
                <a:spcPts val="7374"/>
              </a:lnSpc>
              <a:spcBef>
                <a:spcPct val="0"/>
              </a:spcBef>
            </a:pPr>
            <a:r>
              <a:rPr lang="en-US" sz="5343" spc="-219">
                <a:solidFill>
                  <a:srgbClr val="FFFFFF"/>
                </a:solidFill>
                <a:latin typeface="DM Sans Bold"/>
              </a:rPr>
              <a:t>01</a:t>
            </a:r>
          </a:p>
        </p:txBody>
      </p:sp>
      <p:sp>
        <p:nvSpPr>
          <p:cNvPr id="17" name="TextBox 17"/>
          <p:cNvSpPr txBox="1"/>
          <p:nvPr/>
        </p:nvSpPr>
        <p:spPr>
          <a:xfrm>
            <a:off x="10288258" y="5396835"/>
            <a:ext cx="1083524" cy="906542"/>
          </a:xfrm>
          <a:prstGeom prst="rect">
            <a:avLst/>
          </a:prstGeom>
        </p:spPr>
        <p:txBody>
          <a:bodyPr lIns="0" tIns="0" rIns="0" bIns="0" rtlCol="0" anchor="t">
            <a:spAutoFit/>
          </a:bodyPr>
          <a:lstStyle/>
          <a:p>
            <a:pPr marL="0" lvl="0" indent="0" algn="ctr">
              <a:lnSpc>
                <a:spcPts val="7374"/>
              </a:lnSpc>
              <a:spcBef>
                <a:spcPct val="0"/>
              </a:spcBef>
            </a:pPr>
            <a:r>
              <a:rPr lang="en-US" sz="5343" spc="-219">
                <a:solidFill>
                  <a:srgbClr val="FFFFFF"/>
                </a:solidFill>
                <a:latin typeface="DM Sans Bold"/>
              </a:rPr>
              <a:t>02</a:t>
            </a:r>
          </a:p>
        </p:txBody>
      </p:sp>
      <p:sp>
        <p:nvSpPr>
          <p:cNvPr id="18" name="TextBox 18"/>
          <p:cNvSpPr txBox="1"/>
          <p:nvPr/>
        </p:nvSpPr>
        <p:spPr>
          <a:xfrm>
            <a:off x="1992805" y="4972432"/>
            <a:ext cx="795123" cy="756041"/>
          </a:xfrm>
          <a:prstGeom prst="rect">
            <a:avLst/>
          </a:prstGeom>
        </p:spPr>
        <p:txBody>
          <a:bodyPr lIns="0" tIns="0" rIns="0" bIns="0" rtlCol="0" anchor="t">
            <a:spAutoFit/>
          </a:bodyPr>
          <a:lstStyle/>
          <a:p>
            <a:pPr marL="0" lvl="0" indent="0" algn="ctr">
              <a:lnSpc>
                <a:spcPts val="6109"/>
              </a:lnSpc>
              <a:spcBef>
                <a:spcPct val="0"/>
              </a:spcBef>
            </a:pPr>
            <a:r>
              <a:rPr lang="en-US" sz="4427" spc="-181">
                <a:solidFill>
                  <a:srgbClr val="F37335"/>
                </a:solidFill>
                <a:latin typeface="DM Sans Bold"/>
              </a:rPr>
              <a:t>01</a:t>
            </a:r>
          </a:p>
        </p:txBody>
      </p:sp>
      <p:sp>
        <p:nvSpPr>
          <p:cNvPr id="19" name="TextBox 19"/>
          <p:cNvSpPr txBox="1"/>
          <p:nvPr/>
        </p:nvSpPr>
        <p:spPr>
          <a:xfrm>
            <a:off x="1992805" y="6055647"/>
            <a:ext cx="795123" cy="756041"/>
          </a:xfrm>
          <a:prstGeom prst="rect">
            <a:avLst/>
          </a:prstGeom>
        </p:spPr>
        <p:txBody>
          <a:bodyPr lIns="0" tIns="0" rIns="0" bIns="0" rtlCol="0" anchor="t">
            <a:spAutoFit/>
          </a:bodyPr>
          <a:lstStyle/>
          <a:p>
            <a:pPr marL="0" lvl="0" indent="0" algn="ctr">
              <a:lnSpc>
                <a:spcPts val="6109"/>
              </a:lnSpc>
              <a:spcBef>
                <a:spcPct val="0"/>
              </a:spcBef>
            </a:pPr>
            <a:r>
              <a:rPr lang="en-US" sz="4427" spc="-181">
                <a:solidFill>
                  <a:srgbClr val="F37335"/>
                </a:solidFill>
                <a:latin typeface="DM Sans Bold"/>
              </a:rPr>
              <a:t>02</a:t>
            </a:r>
          </a:p>
        </p:txBody>
      </p:sp>
      <p:sp>
        <p:nvSpPr>
          <p:cNvPr id="20" name="TextBox 20"/>
          <p:cNvSpPr txBox="1"/>
          <p:nvPr/>
        </p:nvSpPr>
        <p:spPr>
          <a:xfrm>
            <a:off x="1992805" y="7147828"/>
            <a:ext cx="795123" cy="756041"/>
          </a:xfrm>
          <a:prstGeom prst="rect">
            <a:avLst/>
          </a:prstGeom>
        </p:spPr>
        <p:txBody>
          <a:bodyPr lIns="0" tIns="0" rIns="0" bIns="0" rtlCol="0" anchor="t">
            <a:spAutoFit/>
          </a:bodyPr>
          <a:lstStyle/>
          <a:p>
            <a:pPr marL="0" lvl="0" indent="0" algn="ctr">
              <a:lnSpc>
                <a:spcPts val="6109"/>
              </a:lnSpc>
              <a:spcBef>
                <a:spcPct val="0"/>
              </a:spcBef>
            </a:pPr>
            <a:r>
              <a:rPr lang="en-US" sz="4427" spc="-181">
                <a:solidFill>
                  <a:srgbClr val="F37335"/>
                </a:solidFill>
                <a:latin typeface="DM Sans Bold"/>
              </a:rPr>
              <a:t>03</a:t>
            </a:r>
          </a:p>
        </p:txBody>
      </p:sp>
      <p:sp>
        <p:nvSpPr>
          <p:cNvPr id="21" name="TextBox 21"/>
          <p:cNvSpPr txBox="1"/>
          <p:nvPr/>
        </p:nvSpPr>
        <p:spPr>
          <a:xfrm>
            <a:off x="1992805" y="8240009"/>
            <a:ext cx="795123" cy="756041"/>
          </a:xfrm>
          <a:prstGeom prst="rect">
            <a:avLst/>
          </a:prstGeom>
        </p:spPr>
        <p:txBody>
          <a:bodyPr lIns="0" tIns="0" rIns="0" bIns="0" rtlCol="0" anchor="t">
            <a:spAutoFit/>
          </a:bodyPr>
          <a:lstStyle/>
          <a:p>
            <a:pPr marL="0" lvl="0" indent="0" algn="ctr">
              <a:lnSpc>
                <a:spcPts val="6109"/>
              </a:lnSpc>
              <a:spcBef>
                <a:spcPct val="0"/>
              </a:spcBef>
            </a:pPr>
            <a:r>
              <a:rPr lang="en-US" sz="4427" spc="-181">
                <a:solidFill>
                  <a:srgbClr val="F37335"/>
                </a:solidFill>
                <a:latin typeface="DM Sans Bold"/>
              </a:rPr>
              <a:t>04</a:t>
            </a:r>
          </a:p>
        </p:txBody>
      </p:sp>
      <p:sp>
        <p:nvSpPr>
          <p:cNvPr id="22" name="Freeform 22"/>
          <p:cNvSpPr/>
          <p:nvPr/>
        </p:nvSpPr>
        <p:spPr>
          <a:xfrm>
            <a:off x="16113130" y="8591695"/>
            <a:ext cx="3390610" cy="3390610"/>
          </a:xfrm>
          <a:custGeom>
            <a:avLst/>
            <a:gdLst/>
            <a:ahLst/>
            <a:cxnLst/>
            <a:rect l="l" t="t" r="r" b="b"/>
            <a:pathLst>
              <a:path w="3390610" h="3390610">
                <a:moveTo>
                  <a:pt x="0" y="0"/>
                </a:moveTo>
                <a:lnTo>
                  <a:pt x="3390610" y="0"/>
                </a:lnTo>
                <a:lnTo>
                  <a:pt x="3390610" y="3390610"/>
                </a:lnTo>
                <a:lnTo>
                  <a:pt x="0" y="33906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3" name="Freeform 23"/>
          <p:cNvSpPr/>
          <p:nvPr/>
        </p:nvSpPr>
        <p:spPr>
          <a:xfrm>
            <a:off x="-384495" y="-757460"/>
            <a:ext cx="3172423" cy="3172423"/>
          </a:xfrm>
          <a:custGeom>
            <a:avLst/>
            <a:gdLst/>
            <a:ahLst/>
            <a:cxnLst/>
            <a:rect l="l" t="t" r="r" b="b"/>
            <a:pathLst>
              <a:path w="3172423" h="3172423">
                <a:moveTo>
                  <a:pt x="0" y="0"/>
                </a:moveTo>
                <a:lnTo>
                  <a:pt x="3172423" y="0"/>
                </a:lnTo>
                <a:lnTo>
                  <a:pt x="3172423" y="3172423"/>
                </a:lnTo>
                <a:lnTo>
                  <a:pt x="0" y="31724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4" name="Freeform 24"/>
          <p:cNvSpPr/>
          <p:nvPr/>
        </p:nvSpPr>
        <p:spPr>
          <a:xfrm>
            <a:off x="15331006" y="-1695305"/>
            <a:ext cx="3390610" cy="3390610"/>
          </a:xfrm>
          <a:custGeom>
            <a:avLst/>
            <a:gdLst/>
            <a:ahLst/>
            <a:cxnLst/>
            <a:rect l="l" t="t" r="r" b="b"/>
            <a:pathLst>
              <a:path w="3390610" h="3390610">
                <a:moveTo>
                  <a:pt x="0" y="0"/>
                </a:moveTo>
                <a:lnTo>
                  <a:pt x="3390610" y="0"/>
                </a:lnTo>
                <a:lnTo>
                  <a:pt x="3390610" y="3390610"/>
                </a:lnTo>
                <a:lnTo>
                  <a:pt x="0" y="33906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5" name="TextBox 25"/>
          <p:cNvSpPr txBox="1"/>
          <p:nvPr/>
        </p:nvSpPr>
        <p:spPr>
          <a:xfrm>
            <a:off x="2922360" y="6084222"/>
            <a:ext cx="2427751" cy="603504"/>
          </a:xfrm>
          <a:prstGeom prst="rect">
            <a:avLst/>
          </a:prstGeom>
        </p:spPr>
        <p:txBody>
          <a:bodyPr lIns="0" tIns="0" rIns="0" bIns="0" rtlCol="0" anchor="t">
            <a:spAutoFit/>
          </a:bodyPr>
          <a:lstStyle/>
          <a:p>
            <a:pPr marL="0" lvl="0" indent="0" algn="l">
              <a:lnSpc>
                <a:spcPts val="4967"/>
              </a:lnSpc>
              <a:spcBef>
                <a:spcPct val="0"/>
              </a:spcBef>
            </a:pPr>
            <a:r>
              <a:rPr lang="en-US" sz="3600" spc="352">
                <a:solidFill>
                  <a:srgbClr val="11100E"/>
                </a:solidFill>
                <a:latin typeface="DM Sans"/>
              </a:rPr>
              <a:t>CSS</a:t>
            </a:r>
          </a:p>
        </p:txBody>
      </p:sp>
      <p:sp>
        <p:nvSpPr>
          <p:cNvPr id="26" name="TextBox 26"/>
          <p:cNvSpPr txBox="1"/>
          <p:nvPr/>
        </p:nvSpPr>
        <p:spPr>
          <a:xfrm>
            <a:off x="2922360" y="7176403"/>
            <a:ext cx="2727597" cy="603504"/>
          </a:xfrm>
          <a:prstGeom prst="rect">
            <a:avLst/>
          </a:prstGeom>
        </p:spPr>
        <p:txBody>
          <a:bodyPr lIns="0" tIns="0" rIns="0" bIns="0" rtlCol="0" anchor="t">
            <a:spAutoFit/>
          </a:bodyPr>
          <a:lstStyle/>
          <a:p>
            <a:pPr marL="0" lvl="0" indent="0" algn="l">
              <a:lnSpc>
                <a:spcPts val="4967"/>
              </a:lnSpc>
              <a:spcBef>
                <a:spcPct val="0"/>
              </a:spcBef>
            </a:pPr>
            <a:r>
              <a:rPr lang="en-US" sz="3600" spc="352">
                <a:solidFill>
                  <a:srgbClr val="11100E"/>
                </a:solidFill>
                <a:latin typeface="DM Sans"/>
              </a:rPr>
              <a:t>JavaScript</a:t>
            </a:r>
          </a:p>
        </p:txBody>
      </p:sp>
      <p:sp>
        <p:nvSpPr>
          <p:cNvPr id="27" name="TextBox 27"/>
          <p:cNvSpPr txBox="1"/>
          <p:nvPr/>
        </p:nvSpPr>
        <p:spPr>
          <a:xfrm>
            <a:off x="2922360" y="8259617"/>
            <a:ext cx="2427751" cy="603504"/>
          </a:xfrm>
          <a:prstGeom prst="rect">
            <a:avLst/>
          </a:prstGeom>
        </p:spPr>
        <p:txBody>
          <a:bodyPr lIns="0" tIns="0" rIns="0" bIns="0" rtlCol="0" anchor="t">
            <a:spAutoFit/>
          </a:bodyPr>
          <a:lstStyle/>
          <a:p>
            <a:pPr marL="0" lvl="0" indent="0" algn="l">
              <a:lnSpc>
                <a:spcPts val="4967"/>
              </a:lnSpc>
              <a:spcBef>
                <a:spcPct val="0"/>
              </a:spcBef>
            </a:pPr>
            <a:r>
              <a:rPr lang="en-US" sz="3600" spc="352">
                <a:solidFill>
                  <a:srgbClr val="11100E"/>
                </a:solidFill>
                <a:latin typeface="DM Sans"/>
              </a:rPr>
              <a:t>SQL</a:t>
            </a:r>
          </a:p>
        </p:txBody>
      </p:sp>
      <p:sp>
        <p:nvSpPr>
          <p:cNvPr id="28" name="TextBox 28"/>
          <p:cNvSpPr txBox="1"/>
          <p:nvPr/>
        </p:nvSpPr>
        <p:spPr>
          <a:xfrm>
            <a:off x="1992805" y="9319899"/>
            <a:ext cx="795123" cy="756041"/>
          </a:xfrm>
          <a:prstGeom prst="rect">
            <a:avLst/>
          </a:prstGeom>
        </p:spPr>
        <p:txBody>
          <a:bodyPr lIns="0" tIns="0" rIns="0" bIns="0" rtlCol="0" anchor="t">
            <a:spAutoFit/>
          </a:bodyPr>
          <a:lstStyle/>
          <a:p>
            <a:pPr marL="0" lvl="0" indent="0" algn="ctr">
              <a:lnSpc>
                <a:spcPts val="6109"/>
              </a:lnSpc>
              <a:spcBef>
                <a:spcPct val="0"/>
              </a:spcBef>
            </a:pPr>
            <a:r>
              <a:rPr lang="en-US" sz="4427" spc="-181">
                <a:solidFill>
                  <a:srgbClr val="F37335"/>
                </a:solidFill>
                <a:latin typeface="DM Sans Bold"/>
              </a:rPr>
              <a:t>05</a:t>
            </a:r>
          </a:p>
        </p:txBody>
      </p:sp>
      <p:sp>
        <p:nvSpPr>
          <p:cNvPr id="29" name="TextBox 29"/>
          <p:cNvSpPr txBox="1"/>
          <p:nvPr/>
        </p:nvSpPr>
        <p:spPr>
          <a:xfrm>
            <a:off x="2922360" y="9339371"/>
            <a:ext cx="2427751" cy="603504"/>
          </a:xfrm>
          <a:prstGeom prst="rect">
            <a:avLst/>
          </a:prstGeom>
        </p:spPr>
        <p:txBody>
          <a:bodyPr lIns="0" tIns="0" rIns="0" bIns="0" rtlCol="0" anchor="t">
            <a:spAutoFit/>
          </a:bodyPr>
          <a:lstStyle/>
          <a:p>
            <a:pPr marL="0" lvl="0" indent="0" algn="l">
              <a:lnSpc>
                <a:spcPts val="4967"/>
              </a:lnSpc>
              <a:spcBef>
                <a:spcPct val="0"/>
              </a:spcBef>
            </a:pPr>
            <a:r>
              <a:rPr lang="en-US" sz="3600" spc="352">
                <a:solidFill>
                  <a:srgbClr val="11100E"/>
                </a:solidFill>
                <a:latin typeface="DM Sans"/>
              </a:rPr>
              <a:t>Python</a:t>
            </a:r>
          </a:p>
        </p:txBody>
      </p:sp>
      <p:sp>
        <p:nvSpPr>
          <p:cNvPr id="30" name="Freeform 30"/>
          <p:cNvSpPr/>
          <p:nvPr/>
        </p:nvSpPr>
        <p:spPr>
          <a:xfrm>
            <a:off x="15331006" y="4033168"/>
            <a:ext cx="3390610" cy="3390610"/>
          </a:xfrm>
          <a:custGeom>
            <a:avLst/>
            <a:gdLst/>
            <a:ahLst/>
            <a:cxnLst/>
            <a:rect l="l" t="t" r="r" b="b"/>
            <a:pathLst>
              <a:path w="3390610" h="3390610">
                <a:moveTo>
                  <a:pt x="0" y="0"/>
                </a:moveTo>
                <a:lnTo>
                  <a:pt x="3390610" y="0"/>
                </a:lnTo>
                <a:lnTo>
                  <a:pt x="3390610" y="3390609"/>
                </a:lnTo>
                <a:lnTo>
                  <a:pt x="0" y="33906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1" name="TextBox 31"/>
          <p:cNvSpPr txBox="1"/>
          <p:nvPr/>
        </p:nvSpPr>
        <p:spPr>
          <a:xfrm>
            <a:off x="16484549" y="5422515"/>
            <a:ext cx="1083524" cy="906542"/>
          </a:xfrm>
          <a:prstGeom prst="rect">
            <a:avLst/>
          </a:prstGeom>
        </p:spPr>
        <p:txBody>
          <a:bodyPr lIns="0" tIns="0" rIns="0" bIns="0" rtlCol="0" anchor="t">
            <a:spAutoFit/>
          </a:bodyPr>
          <a:lstStyle/>
          <a:p>
            <a:pPr marL="0" lvl="0" indent="0" algn="ctr">
              <a:lnSpc>
                <a:spcPts val="7374"/>
              </a:lnSpc>
              <a:spcBef>
                <a:spcPct val="0"/>
              </a:spcBef>
            </a:pPr>
            <a:r>
              <a:rPr lang="en-US" sz="5343" spc="-219">
                <a:solidFill>
                  <a:srgbClr val="FFFFFF"/>
                </a:solidFill>
                <a:latin typeface="DM Sans Bold"/>
              </a:rPr>
              <a:t>05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5960290" y="1993812"/>
            <a:ext cx="6313569" cy="760789"/>
            <a:chOff x="0" y="0"/>
            <a:chExt cx="1407854" cy="169647"/>
          </a:xfrm>
        </p:grpSpPr>
        <p:sp>
          <p:nvSpPr>
            <p:cNvPr id="3" name="Freeform 3"/>
            <p:cNvSpPr/>
            <p:nvPr/>
          </p:nvSpPr>
          <p:spPr>
            <a:xfrm>
              <a:off x="0" y="0"/>
              <a:ext cx="1407854" cy="169647"/>
            </a:xfrm>
            <a:custGeom>
              <a:avLst/>
              <a:gdLst/>
              <a:ahLst/>
              <a:cxnLst/>
              <a:rect l="l" t="t" r="r" b="b"/>
              <a:pathLst>
                <a:path w="1407854" h="169647">
                  <a:moveTo>
                    <a:pt x="0" y="0"/>
                  </a:moveTo>
                  <a:lnTo>
                    <a:pt x="1407854" y="0"/>
                  </a:lnTo>
                  <a:lnTo>
                    <a:pt x="1407854" y="169647"/>
                  </a:lnTo>
                  <a:lnTo>
                    <a:pt x="0" y="169647"/>
                  </a:lnTo>
                  <a:close/>
                </a:path>
              </a:pathLst>
            </a:custGeom>
            <a:solidFill>
              <a:srgbClr val="1C98ED"/>
            </a:solidFill>
            <a:ln cap="sq">
              <a:noFill/>
              <a:prstDash val="solid"/>
              <a:miter/>
            </a:ln>
          </p:spPr>
          <p:txBody>
            <a:bodyPr/>
            <a:lstStyle/>
            <a:p>
              <a:endParaRPr lang="en-US"/>
            </a:p>
          </p:txBody>
        </p:sp>
        <p:sp>
          <p:nvSpPr>
            <p:cNvPr id="4" name="TextBox 4"/>
            <p:cNvSpPr txBox="1"/>
            <p:nvPr/>
          </p:nvSpPr>
          <p:spPr>
            <a:xfrm>
              <a:off x="0" y="-57150"/>
              <a:ext cx="812800" cy="869950"/>
            </a:xfrm>
            <a:prstGeom prst="rect">
              <a:avLst/>
            </a:prstGeom>
          </p:spPr>
          <p:txBody>
            <a:bodyPr lIns="50800" tIns="50800" rIns="50800" bIns="50800" rtlCol="0" anchor="ctr"/>
            <a:lstStyle/>
            <a:p>
              <a:pPr marL="0" lvl="0" indent="0" algn="ctr">
                <a:lnSpc>
                  <a:spcPts val="4982"/>
                </a:lnSpc>
                <a:spcBef>
                  <a:spcPct val="0"/>
                </a:spcBef>
              </a:pPr>
              <a:r>
                <a:rPr lang="en-US" sz="3610" spc="364">
                  <a:solidFill>
                    <a:srgbClr val="FFFFFF"/>
                  </a:solidFill>
                  <a:latin typeface="DM Sans"/>
                </a:rPr>
                <a:t>TOOLS USED</a:t>
              </a:r>
            </a:p>
          </p:txBody>
        </p:sp>
      </p:grpSp>
      <p:sp>
        <p:nvSpPr>
          <p:cNvPr id="5" name="Freeform 5"/>
          <p:cNvSpPr/>
          <p:nvPr/>
        </p:nvSpPr>
        <p:spPr>
          <a:xfrm>
            <a:off x="1717327" y="6797843"/>
            <a:ext cx="4753987" cy="1495345"/>
          </a:xfrm>
          <a:custGeom>
            <a:avLst/>
            <a:gdLst/>
            <a:ahLst/>
            <a:cxnLst/>
            <a:rect l="l" t="t" r="r" b="b"/>
            <a:pathLst>
              <a:path w="4753987" h="1495345">
                <a:moveTo>
                  <a:pt x="0" y="0"/>
                </a:moveTo>
                <a:lnTo>
                  <a:pt x="4753988" y="0"/>
                </a:lnTo>
                <a:lnTo>
                  <a:pt x="4753988" y="1495345"/>
                </a:lnTo>
                <a:lnTo>
                  <a:pt x="0" y="14953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5400000">
            <a:off x="2571857" y="3718407"/>
            <a:ext cx="2991295" cy="2512688"/>
          </a:xfrm>
          <a:custGeom>
            <a:avLst/>
            <a:gdLst/>
            <a:ahLst/>
            <a:cxnLst/>
            <a:rect l="l" t="t" r="r" b="b"/>
            <a:pathLst>
              <a:path w="2991295" h="2512688">
                <a:moveTo>
                  <a:pt x="0" y="0"/>
                </a:moveTo>
                <a:lnTo>
                  <a:pt x="2991295" y="0"/>
                </a:lnTo>
                <a:lnTo>
                  <a:pt x="2991295" y="2512688"/>
                </a:lnTo>
                <a:lnTo>
                  <a:pt x="0" y="25126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3318958" y="3889946"/>
            <a:ext cx="1367744" cy="1424733"/>
          </a:xfrm>
          <a:custGeom>
            <a:avLst/>
            <a:gdLst/>
            <a:ahLst/>
            <a:cxnLst/>
            <a:rect l="l" t="t" r="r" b="b"/>
            <a:pathLst>
              <a:path w="1367744" h="1424733">
                <a:moveTo>
                  <a:pt x="0" y="0"/>
                </a:moveTo>
                <a:lnTo>
                  <a:pt x="1367744" y="0"/>
                </a:lnTo>
                <a:lnTo>
                  <a:pt x="1367744" y="1424733"/>
                </a:lnTo>
                <a:lnTo>
                  <a:pt x="0" y="14247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6766897" y="6797843"/>
            <a:ext cx="4753987" cy="1495345"/>
          </a:xfrm>
          <a:custGeom>
            <a:avLst/>
            <a:gdLst/>
            <a:ahLst/>
            <a:cxnLst/>
            <a:rect l="l" t="t" r="r" b="b"/>
            <a:pathLst>
              <a:path w="4753987" h="1495345">
                <a:moveTo>
                  <a:pt x="0" y="0"/>
                </a:moveTo>
                <a:lnTo>
                  <a:pt x="4753987" y="0"/>
                </a:lnTo>
                <a:lnTo>
                  <a:pt x="4753987" y="1495345"/>
                </a:lnTo>
                <a:lnTo>
                  <a:pt x="0" y="14953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rot="5400000">
            <a:off x="7621427" y="3718407"/>
            <a:ext cx="2991295" cy="2512688"/>
          </a:xfrm>
          <a:custGeom>
            <a:avLst/>
            <a:gdLst/>
            <a:ahLst/>
            <a:cxnLst/>
            <a:rect l="l" t="t" r="r" b="b"/>
            <a:pathLst>
              <a:path w="2991295" h="2512688">
                <a:moveTo>
                  <a:pt x="0" y="0"/>
                </a:moveTo>
                <a:lnTo>
                  <a:pt x="2991295" y="0"/>
                </a:lnTo>
                <a:lnTo>
                  <a:pt x="2991295" y="2512688"/>
                </a:lnTo>
                <a:lnTo>
                  <a:pt x="0" y="25126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8457358" y="3770830"/>
            <a:ext cx="1319432" cy="1515005"/>
          </a:xfrm>
          <a:custGeom>
            <a:avLst/>
            <a:gdLst/>
            <a:ahLst/>
            <a:cxnLst/>
            <a:rect l="l" t="t" r="r" b="b"/>
            <a:pathLst>
              <a:path w="1319432" h="1515005">
                <a:moveTo>
                  <a:pt x="0" y="0"/>
                </a:moveTo>
                <a:lnTo>
                  <a:pt x="1319432" y="0"/>
                </a:lnTo>
                <a:lnTo>
                  <a:pt x="1319432" y="1515006"/>
                </a:lnTo>
                <a:lnTo>
                  <a:pt x="0" y="151500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Freeform 11"/>
          <p:cNvSpPr/>
          <p:nvPr/>
        </p:nvSpPr>
        <p:spPr>
          <a:xfrm>
            <a:off x="11816685" y="6797843"/>
            <a:ext cx="4753987" cy="1495345"/>
          </a:xfrm>
          <a:custGeom>
            <a:avLst/>
            <a:gdLst/>
            <a:ahLst/>
            <a:cxnLst/>
            <a:rect l="l" t="t" r="r" b="b"/>
            <a:pathLst>
              <a:path w="4753987" h="1495345">
                <a:moveTo>
                  <a:pt x="0" y="0"/>
                </a:moveTo>
                <a:lnTo>
                  <a:pt x="4753988" y="0"/>
                </a:lnTo>
                <a:lnTo>
                  <a:pt x="4753988" y="1495345"/>
                </a:lnTo>
                <a:lnTo>
                  <a:pt x="0" y="14953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Freeform 12"/>
          <p:cNvSpPr/>
          <p:nvPr/>
        </p:nvSpPr>
        <p:spPr>
          <a:xfrm rot="5400000">
            <a:off x="12671215" y="3718407"/>
            <a:ext cx="2991295" cy="2512688"/>
          </a:xfrm>
          <a:custGeom>
            <a:avLst/>
            <a:gdLst/>
            <a:ahLst/>
            <a:cxnLst/>
            <a:rect l="l" t="t" r="r" b="b"/>
            <a:pathLst>
              <a:path w="2991295" h="2512688">
                <a:moveTo>
                  <a:pt x="0" y="0"/>
                </a:moveTo>
                <a:lnTo>
                  <a:pt x="2991295" y="0"/>
                </a:lnTo>
                <a:lnTo>
                  <a:pt x="2991295" y="2512688"/>
                </a:lnTo>
                <a:lnTo>
                  <a:pt x="0" y="25126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13379680" y="3889946"/>
            <a:ext cx="1574366" cy="1574366"/>
          </a:xfrm>
          <a:custGeom>
            <a:avLst/>
            <a:gdLst/>
            <a:ahLst/>
            <a:cxnLst/>
            <a:rect l="l" t="t" r="r" b="b"/>
            <a:pathLst>
              <a:path w="1574366" h="1574366">
                <a:moveTo>
                  <a:pt x="0" y="0"/>
                </a:moveTo>
                <a:lnTo>
                  <a:pt x="1574366" y="0"/>
                </a:lnTo>
                <a:lnTo>
                  <a:pt x="1574366" y="1574366"/>
                </a:lnTo>
                <a:lnTo>
                  <a:pt x="0" y="157436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4" name="Freeform 14"/>
          <p:cNvSpPr/>
          <p:nvPr/>
        </p:nvSpPr>
        <p:spPr>
          <a:xfrm>
            <a:off x="-7500489" y="-10335575"/>
            <a:ext cx="13357711" cy="13357711"/>
          </a:xfrm>
          <a:custGeom>
            <a:avLst/>
            <a:gdLst/>
            <a:ahLst/>
            <a:cxnLst/>
            <a:rect l="l" t="t" r="r" b="b"/>
            <a:pathLst>
              <a:path w="13357711" h="13357711">
                <a:moveTo>
                  <a:pt x="0" y="0"/>
                </a:moveTo>
                <a:lnTo>
                  <a:pt x="13357711" y="0"/>
                </a:lnTo>
                <a:lnTo>
                  <a:pt x="13357711" y="13357711"/>
                </a:lnTo>
                <a:lnTo>
                  <a:pt x="0" y="1335771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5" name="Freeform 15"/>
          <p:cNvSpPr/>
          <p:nvPr/>
        </p:nvSpPr>
        <p:spPr>
          <a:xfrm>
            <a:off x="16411106" y="5379720"/>
            <a:ext cx="9524097" cy="9524097"/>
          </a:xfrm>
          <a:custGeom>
            <a:avLst/>
            <a:gdLst/>
            <a:ahLst/>
            <a:cxnLst/>
            <a:rect l="l" t="t" r="r" b="b"/>
            <a:pathLst>
              <a:path w="9524097" h="9524097">
                <a:moveTo>
                  <a:pt x="0" y="0"/>
                </a:moveTo>
                <a:lnTo>
                  <a:pt x="9524097" y="0"/>
                </a:lnTo>
                <a:lnTo>
                  <a:pt x="9524097" y="9524097"/>
                </a:lnTo>
                <a:lnTo>
                  <a:pt x="0" y="952409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6" name="Freeform 16"/>
          <p:cNvSpPr/>
          <p:nvPr/>
        </p:nvSpPr>
        <p:spPr>
          <a:xfrm>
            <a:off x="13544163" y="0"/>
            <a:ext cx="4743837" cy="3889946"/>
          </a:xfrm>
          <a:custGeom>
            <a:avLst/>
            <a:gdLst/>
            <a:ahLst/>
            <a:cxnLst/>
            <a:rect l="l" t="t" r="r" b="b"/>
            <a:pathLst>
              <a:path w="4743837" h="3889946">
                <a:moveTo>
                  <a:pt x="0" y="0"/>
                </a:moveTo>
                <a:lnTo>
                  <a:pt x="4743837" y="0"/>
                </a:lnTo>
                <a:lnTo>
                  <a:pt x="4743837" y="3889946"/>
                </a:lnTo>
                <a:lnTo>
                  <a:pt x="0" y="388994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7" name="TextBox 17"/>
          <p:cNvSpPr txBox="1"/>
          <p:nvPr/>
        </p:nvSpPr>
        <p:spPr>
          <a:xfrm>
            <a:off x="2404777" y="7215188"/>
            <a:ext cx="3379088" cy="603504"/>
          </a:xfrm>
          <a:prstGeom prst="rect">
            <a:avLst/>
          </a:prstGeom>
        </p:spPr>
        <p:txBody>
          <a:bodyPr lIns="0" tIns="0" rIns="0" bIns="0" rtlCol="0" anchor="t">
            <a:spAutoFit/>
          </a:bodyPr>
          <a:lstStyle/>
          <a:p>
            <a:pPr marL="0" lvl="0" indent="0" algn="ctr">
              <a:lnSpc>
                <a:spcPts val="4967"/>
              </a:lnSpc>
              <a:spcBef>
                <a:spcPct val="0"/>
              </a:spcBef>
            </a:pPr>
            <a:r>
              <a:rPr lang="en-US" sz="3600" spc="352">
                <a:solidFill>
                  <a:srgbClr val="FFFFFF"/>
                </a:solidFill>
                <a:latin typeface="DM Sans Bold"/>
              </a:rPr>
              <a:t>VSCode</a:t>
            </a:r>
          </a:p>
        </p:txBody>
      </p:sp>
      <p:sp>
        <p:nvSpPr>
          <p:cNvPr id="18" name="TextBox 18"/>
          <p:cNvSpPr txBox="1"/>
          <p:nvPr/>
        </p:nvSpPr>
        <p:spPr>
          <a:xfrm>
            <a:off x="7454456" y="7215188"/>
            <a:ext cx="3379088" cy="603504"/>
          </a:xfrm>
          <a:prstGeom prst="rect">
            <a:avLst/>
          </a:prstGeom>
        </p:spPr>
        <p:txBody>
          <a:bodyPr lIns="0" tIns="0" rIns="0" bIns="0" rtlCol="0" anchor="t">
            <a:spAutoFit/>
          </a:bodyPr>
          <a:lstStyle/>
          <a:p>
            <a:pPr marL="0" lvl="0" indent="0" algn="ctr">
              <a:lnSpc>
                <a:spcPts val="4967"/>
              </a:lnSpc>
              <a:spcBef>
                <a:spcPct val="0"/>
              </a:spcBef>
            </a:pPr>
            <a:r>
              <a:rPr lang="en-US" sz="3600" spc="352">
                <a:solidFill>
                  <a:srgbClr val="FFFFFF"/>
                </a:solidFill>
                <a:latin typeface="DM Sans Bold"/>
              </a:rPr>
              <a:t>XAMPP</a:t>
            </a:r>
          </a:p>
        </p:txBody>
      </p:sp>
      <p:sp>
        <p:nvSpPr>
          <p:cNvPr id="19" name="TextBox 19"/>
          <p:cNvSpPr txBox="1"/>
          <p:nvPr/>
        </p:nvSpPr>
        <p:spPr>
          <a:xfrm>
            <a:off x="12504135" y="7215188"/>
            <a:ext cx="3379088" cy="603504"/>
          </a:xfrm>
          <a:prstGeom prst="rect">
            <a:avLst/>
          </a:prstGeom>
        </p:spPr>
        <p:txBody>
          <a:bodyPr lIns="0" tIns="0" rIns="0" bIns="0" rtlCol="0" anchor="t">
            <a:spAutoFit/>
          </a:bodyPr>
          <a:lstStyle/>
          <a:p>
            <a:pPr marL="0" lvl="0" indent="0" algn="ctr">
              <a:lnSpc>
                <a:spcPts val="4967"/>
              </a:lnSpc>
              <a:spcBef>
                <a:spcPct val="0"/>
              </a:spcBef>
            </a:pPr>
            <a:r>
              <a:rPr lang="en-US" sz="3600" spc="352">
                <a:solidFill>
                  <a:srgbClr val="FFFFFF"/>
                </a:solidFill>
                <a:latin typeface="DM Sans Bold"/>
              </a:rPr>
              <a:t>Django</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549031" y="694742"/>
            <a:ext cx="4275310" cy="760789"/>
            <a:chOff x="0" y="0"/>
            <a:chExt cx="1126008" cy="200372"/>
          </a:xfrm>
        </p:grpSpPr>
        <p:sp>
          <p:nvSpPr>
            <p:cNvPr id="3" name="Freeform 3"/>
            <p:cNvSpPr/>
            <p:nvPr/>
          </p:nvSpPr>
          <p:spPr>
            <a:xfrm>
              <a:off x="0" y="0"/>
              <a:ext cx="1126008" cy="200372"/>
            </a:xfrm>
            <a:custGeom>
              <a:avLst/>
              <a:gdLst/>
              <a:ahLst/>
              <a:cxnLst/>
              <a:rect l="l" t="t" r="r" b="b"/>
              <a:pathLst>
                <a:path w="1126008" h="200372">
                  <a:moveTo>
                    <a:pt x="0" y="0"/>
                  </a:moveTo>
                  <a:lnTo>
                    <a:pt x="1126008" y="0"/>
                  </a:lnTo>
                  <a:lnTo>
                    <a:pt x="1126008" y="200372"/>
                  </a:lnTo>
                  <a:lnTo>
                    <a:pt x="0" y="200372"/>
                  </a:lnTo>
                  <a:close/>
                </a:path>
              </a:pathLst>
            </a:custGeom>
            <a:solidFill>
              <a:srgbClr val="1C98ED"/>
            </a:solidFill>
            <a:ln cap="sq">
              <a:noFill/>
              <a:prstDash val="solid"/>
              <a:miter/>
            </a:ln>
          </p:spPr>
          <p:txBody>
            <a:bodyPr/>
            <a:lstStyle/>
            <a:p>
              <a:endParaRPr lang="en-US"/>
            </a:p>
          </p:txBody>
        </p:sp>
        <p:sp>
          <p:nvSpPr>
            <p:cNvPr id="4" name="TextBox 4"/>
            <p:cNvSpPr txBox="1"/>
            <p:nvPr/>
          </p:nvSpPr>
          <p:spPr>
            <a:xfrm>
              <a:off x="0" y="-57150"/>
              <a:ext cx="812800" cy="869950"/>
            </a:xfrm>
            <a:prstGeom prst="rect">
              <a:avLst/>
            </a:prstGeom>
          </p:spPr>
          <p:txBody>
            <a:bodyPr lIns="50800" tIns="50800" rIns="50800" bIns="50800" rtlCol="0" anchor="ctr"/>
            <a:lstStyle/>
            <a:p>
              <a:pPr marL="0" lvl="0" indent="0" algn="ctr">
                <a:lnSpc>
                  <a:spcPts val="4982"/>
                </a:lnSpc>
                <a:spcBef>
                  <a:spcPct val="0"/>
                </a:spcBef>
              </a:pPr>
              <a:r>
                <a:rPr lang="en-US" sz="3610" spc="364">
                  <a:solidFill>
                    <a:srgbClr val="FFFFFF"/>
                  </a:solidFill>
                  <a:latin typeface="DM Sans"/>
                </a:rPr>
                <a:t>FUTURE WORK</a:t>
              </a:r>
            </a:p>
          </p:txBody>
        </p:sp>
      </p:grpSp>
      <p:sp>
        <p:nvSpPr>
          <p:cNvPr id="5" name="Freeform 5"/>
          <p:cNvSpPr/>
          <p:nvPr/>
        </p:nvSpPr>
        <p:spPr>
          <a:xfrm rot="5400000">
            <a:off x="11446527" y="7057673"/>
            <a:ext cx="7903927" cy="2486144"/>
          </a:xfrm>
          <a:custGeom>
            <a:avLst/>
            <a:gdLst/>
            <a:ahLst/>
            <a:cxnLst/>
            <a:rect l="l" t="t" r="r" b="b"/>
            <a:pathLst>
              <a:path w="7903927" h="2486144">
                <a:moveTo>
                  <a:pt x="0" y="0"/>
                </a:moveTo>
                <a:lnTo>
                  <a:pt x="7903926" y="0"/>
                </a:lnTo>
                <a:lnTo>
                  <a:pt x="7903926" y="2486144"/>
                </a:lnTo>
                <a:lnTo>
                  <a:pt x="0" y="24861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5400000">
            <a:off x="7956750" y="8125806"/>
            <a:ext cx="7903927" cy="2486144"/>
          </a:xfrm>
          <a:custGeom>
            <a:avLst/>
            <a:gdLst/>
            <a:ahLst/>
            <a:cxnLst/>
            <a:rect l="l" t="t" r="r" b="b"/>
            <a:pathLst>
              <a:path w="7903927" h="2486144">
                <a:moveTo>
                  <a:pt x="0" y="0"/>
                </a:moveTo>
                <a:lnTo>
                  <a:pt x="7903927" y="0"/>
                </a:lnTo>
                <a:lnTo>
                  <a:pt x="7903927" y="2486144"/>
                </a:lnTo>
                <a:lnTo>
                  <a:pt x="0" y="24861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rot="5400000">
            <a:off x="4593834" y="9214825"/>
            <a:ext cx="7903927" cy="2486144"/>
          </a:xfrm>
          <a:custGeom>
            <a:avLst/>
            <a:gdLst/>
            <a:ahLst/>
            <a:cxnLst/>
            <a:rect l="l" t="t" r="r" b="b"/>
            <a:pathLst>
              <a:path w="7903927" h="2486144">
                <a:moveTo>
                  <a:pt x="0" y="0"/>
                </a:moveTo>
                <a:lnTo>
                  <a:pt x="7903927" y="0"/>
                </a:lnTo>
                <a:lnTo>
                  <a:pt x="7903927" y="2486144"/>
                </a:lnTo>
                <a:lnTo>
                  <a:pt x="0" y="24861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1216694" y="5899568"/>
            <a:ext cx="1384038" cy="1637034"/>
          </a:xfrm>
          <a:custGeom>
            <a:avLst/>
            <a:gdLst/>
            <a:ahLst/>
            <a:cxnLst/>
            <a:rect l="l" t="t" r="r" b="b"/>
            <a:pathLst>
              <a:path w="1384038" h="1637034">
                <a:moveTo>
                  <a:pt x="0" y="0"/>
                </a:moveTo>
                <a:lnTo>
                  <a:pt x="1384038" y="0"/>
                </a:lnTo>
                <a:lnTo>
                  <a:pt x="1384038" y="1637034"/>
                </a:lnTo>
                <a:lnTo>
                  <a:pt x="0" y="16370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14657214" y="4969800"/>
            <a:ext cx="1354662" cy="1243826"/>
          </a:xfrm>
          <a:custGeom>
            <a:avLst/>
            <a:gdLst/>
            <a:ahLst/>
            <a:cxnLst/>
            <a:rect l="l" t="t" r="r" b="b"/>
            <a:pathLst>
              <a:path w="1354662" h="1243826">
                <a:moveTo>
                  <a:pt x="0" y="0"/>
                </a:moveTo>
                <a:lnTo>
                  <a:pt x="1354662" y="0"/>
                </a:lnTo>
                <a:lnTo>
                  <a:pt x="1354662" y="1243826"/>
                </a:lnTo>
                <a:lnTo>
                  <a:pt x="0" y="12438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a:off x="7787946" y="7007297"/>
            <a:ext cx="1515704" cy="1435785"/>
          </a:xfrm>
          <a:custGeom>
            <a:avLst/>
            <a:gdLst/>
            <a:ahLst/>
            <a:cxnLst/>
            <a:rect l="l" t="t" r="r" b="b"/>
            <a:pathLst>
              <a:path w="1515704" h="1435785">
                <a:moveTo>
                  <a:pt x="0" y="0"/>
                </a:moveTo>
                <a:lnTo>
                  <a:pt x="1515703" y="0"/>
                </a:lnTo>
                <a:lnTo>
                  <a:pt x="1515703" y="1435785"/>
                </a:lnTo>
                <a:lnTo>
                  <a:pt x="0" y="14357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TextBox 11"/>
          <p:cNvSpPr txBox="1"/>
          <p:nvPr/>
        </p:nvSpPr>
        <p:spPr>
          <a:xfrm>
            <a:off x="2987479" y="4786207"/>
            <a:ext cx="4214934" cy="1537329"/>
          </a:xfrm>
          <a:prstGeom prst="rect">
            <a:avLst/>
          </a:prstGeom>
        </p:spPr>
        <p:txBody>
          <a:bodyPr lIns="0" tIns="0" rIns="0" bIns="0" rtlCol="0" anchor="t">
            <a:spAutoFit/>
          </a:bodyPr>
          <a:lstStyle/>
          <a:p>
            <a:pPr marL="0" lvl="0" indent="0" algn="l">
              <a:lnSpc>
                <a:spcPts val="4184"/>
              </a:lnSpc>
              <a:spcBef>
                <a:spcPct val="0"/>
              </a:spcBef>
            </a:pPr>
            <a:r>
              <a:rPr lang="en-US" sz="3031" spc="297">
                <a:solidFill>
                  <a:srgbClr val="11100E"/>
                </a:solidFill>
                <a:latin typeface="DM Sans"/>
              </a:rPr>
              <a:t>Trying to host the site and get more traffic</a:t>
            </a:r>
          </a:p>
        </p:txBody>
      </p:sp>
      <p:sp>
        <p:nvSpPr>
          <p:cNvPr id="12" name="TextBox 12"/>
          <p:cNvSpPr txBox="1"/>
          <p:nvPr/>
        </p:nvSpPr>
        <p:spPr>
          <a:xfrm>
            <a:off x="1530038" y="4710007"/>
            <a:ext cx="1246666" cy="1174807"/>
          </a:xfrm>
          <a:prstGeom prst="rect">
            <a:avLst/>
          </a:prstGeom>
        </p:spPr>
        <p:txBody>
          <a:bodyPr lIns="0" tIns="0" rIns="0" bIns="0" rtlCol="0" anchor="t">
            <a:spAutoFit/>
          </a:bodyPr>
          <a:lstStyle/>
          <a:p>
            <a:pPr marL="0" lvl="0" indent="0" algn="ctr">
              <a:lnSpc>
                <a:spcPts val="9579"/>
              </a:lnSpc>
              <a:spcBef>
                <a:spcPct val="0"/>
              </a:spcBef>
            </a:pPr>
            <a:r>
              <a:rPr lang="en-US" sz="6941" spc="-284">
                <a:solidFill>
                  <a:srgbClr val="F37335"/>
                </a:solidFill>
                <a:latin typeface="DM Sans Bold"/>
              </a:rPr>
              <a:t>03</a:t>
            </a:r>
          </a:p>
        </p:txBody>
      </p:sp>
      <p:sp>
        <p:nvSpPr>
          <p:cNvPr id="13" name="Freeform 13"/>
          <p:cNvSpPr/>
          <p:nvPr/>
        </p:nvSpPr>
        <p:spPr>
          <a:xfrm rot="2076909">
            <a:off x="-3221189" y="7409586"/>
            <a:ext cx="9540441" cy="6435461"/>
          </a:xfrm>
          <a:custGeom>
            <a:avLst/>
            <a:gdLst/>
            <a:ahLst/>
            <a:cxnLst/>
            <a:rect l="l" t="t" r="r" b="b"/>
            <a:pathLst>
              <a:path w="9540441" h="6435461">
                <a:moveTo>
                  <a:pt x="0" y="0"/>
                </a:moveTo>
                <a:lnTo>
                  <a:pt x="9540441" y="0"/>
                </a:lnTo>
                <a:lnTo>
                  <a:pt x="9540441" y="6435461"/>
                </a:lnTo>
                <a:lnTo>
                  <a:pt x="0" y="643546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4" name="Freeform 14"/>
          <p:cNvSpPr/>
          <p:nvPr/>
        </p:nvSpPr>
        <p:spPr>
          <a:xfrm rot="2076909">
            <a:off x="14135259" y="-3853182"/>
            <a:ext cx="9540441" cy="6435461"/>
          </a:xfrm>
          <a:custGeom>
            <a:avLst/>
            <a:gdLst/>
            <a:ahLst/>
            <a:cxnLst/>
            <a:rect l="l" t="t" r="r" b="b"/>
            <a:pathLst>
              <a:path w="9540441" h="6435461">
                <a:moveTo>
                  <a:pt x="0" y="0"/>
                </a:moveTo>
                <a:lnTo>
                  <a:pt x="9540441" y="0"/>
                </a:lnTo>
                <a:lnTo>
                  <a:pt x="9540441" y="6435460"/>
                </a:lnTo>
                <a:lnTo>
                  <a:pt x="0" y="643546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5" name="TextBox 15"/>
          <p:cNvSpPr txBox="1"/>
          <p:nvPr/>
        </p:nvSpPr>
        <p:spPr>
          <a:xfrm>
            <a:off x="14591468" y="6507654"/>
            <a:ext cx="1486153" cy="882888"/>
          </a:xfrm>
          <a:prstGeom prst="rect">
            <a:avLst/>
          </a:prstGeom>
        </p:spPr>
        <p:txBody>
          <a:bodyPr lIns="0" tIns="0" rIns="0" bIns="0" rtlCol="0" anchor="t">
            <a:spAutoFit/>
          </a:bodyPr>
          <a:lstStyle/>
          <a:p>
            <a:pPr marL="0" lvl="0" indent="0" algn="ctr">
              <a:lnSpc>
                <a:spcPts val="6368"/>
              </a:lnSpc>
            </a:pPr>
            <a:r>
              <a:rPr lang="en-US" sz="5537" spc="155">
                <a:solidFill>
                  <a:srgbClr val="FFFFFF"/>
                </a:solidFill>
                <a:latin typeface="Codec Pro"/>
              </a:rPr>
              <a:t>03</a:t>
            </a:r>
          </a:p>
        </p:txBody>
      </p:sp>
      <p:sp>
        <p:nvSpPr>
          <p:cNvPr id="16" name="TextBox 16"/>
          <p:cNvSpPr txBox="1"/>
          <p:nvPr/>
        </p:nvSpPr>
        <p:spPr>
          <a:xfrm>
            <a:off x="11165637" y="7851225"/>
            <a:ext cx="1486153" cy="882888"/>
          </a:xfrm>
          <a:prstGeom prst="rect">
            <a:avLst/>
          </a:prstGeom>
        </p:spPr>
        <p:txBody>
          <a:bodyPr lIns="0" tIns="0" rIns="0" bIns="0" rtlCol="0" anchor="t">
            <a:spAutoFit/>
          </a:bodyPr>
          <a:lstStyle/>
          <a:p>
            <a:pPr marL="0" lvl="0" indent="0" algn="ctr">
              <a:lnSpc>
                <a:spcPts val="6368"/>
              </a:lnSpc>
            </a:pPr>
            <a:r>
              <a:rPr lang="en-US" sz="5537" spc="155">
                <a:solidFill>
                  <a:srgbClr val="FFFFFF"/>
                </a:solidFill>
                <a:latin typeface="Codec Pro"/>
              </a:rPr>
              <a:t>02</a:t>
            </a:r>
          </a:p>
        </p:txBody>
      </p:sp>
      <p:sp>
        <p:nvSpPr>
          <p:cNvPr id="17" name="TextBox 17"/>
          <p:cNvSpPr txBox="1"/>
          <p:nvPr/>
        </p:nvSpPr>
        <p:spPr>
          <a:xfrm>
            <a:off x="7787946" y="8753499"/>
            <a:ext cx="1486153" cy="882888"/>
          </a:xfrm>
          <a:prstGeom prst="rect">
            <a:avLst/>
          </a:prstGeom>
        </p:spPr>
        <p:txBody>
          <a:bodyPr lIns="0" tIns="0" rIns="0" bIns="0" rtlCol="0" anchor="t">
            <a:spAutoFit/>
          </a:bodyPr>
          <a:lstStyle/>
          <a:p>
            <a:pPr marL="0" lvl="0" indent="0" algn="ctr">
              <a:lnSpc>
                <a:spcPts val="6368"/>
              </a:lnSpc>
            </a:pPr>
            <a:r>
              <a:rPr lang="en-US" sz="5537" spc="155">
                <a:solidFill>
                  <a:srgbClr val="FFFFFF"/>
                </a:solidFill>
                <a:latin typeface="Codec Pro"/>
              </a:rPr>
              <a:t>01</a:t>
            </a:r>
          </a:p>
        </p:txBody>
      </p:sp>
      <p:sp>
        <p:nvSpPr>
          <p:cNvPr id="18" name="TextBox 18"/>
          <p:cNvSpPr txBox="1"/>
          <p:nvPr/>
        </p:nvSpPr>
        <p:spPr>
          <a:xfrm>
            <a:off x="2984579" y="1699597"/>
            <a:ext cx="5561218" cy="1035086"/>
          </a:xfrm>
          <a:prstGeom prst="rect">
            <a:avLst/>
          </a:prstGeom>
        </p:spPr>
        <p:txBody>
          <a:bodyPr lIns="0" tIns="0" rIns="0" bIns="0" rtlCol="0" anchor="t">
            <a:spAutoFit/>
          </a:bodyPr>
          <a:lstStyle/>
          <a:p>
            <a:pPr marL="0" lvl="0" indent="0" algn="l">
              <a:lnSpc>
                <a:spcPts val="4218"/>
              </a:lnSpc>
              <a:spcBef>
                <a:spcPct val="0"/>
              </a:spcBef>
            </a:pPr>
            <a:r>
              <a:rPr lang="en-US" sz="3056" spc="299">
                <a:solidFill>
                  <a:srgbClr val="11100E"/>
                </a:solidFill>
                <a:latin typeface="DM Sans"/>
              </a:rPr>
              <a:t>Try to develop a more fascinating design</a:t>
            </a:r>
          </a:p>
        </p:txBody>
      </p:sp>
      <p:sp>
        <p:nvSpPr>
          <p:cNvPr id="19" name="TextBox 19"/>
          <p:cNvSpPr txBox="1"/>
          <p:nvPr/>
        </p:nvSpPr>
        <p:spPr>
          <a:xfrm>
            <a:off x="1515262" y="1632922"/>
            <a:ext cx="1256824" cy="1183370"/>
          </a:xfrm>
          <a:prstGeom prst="rect">
            <a:avLst/>
          </a:prstGeom>
        </p:spPr>
        <p:txBody>
          <a:bodyPr lIns="0" tIns="0" rIns="0" bIns="0" rtlCol="0" anchor="t">
            <a:spAutoFit/>
          </a:bodyPr>
          <a:lstStyle/>
          <a:p>
            <a:pPr marL="0" lvl="0" indent="0" algn="ctr">
              <a:lnSpc>
                <a:spcPts val="9657"/>
              </a:lnSpc>
              <a:spcBef>
                <a:spcPct val="0"/>
              </a:spcBef>
            </a:pPr>
            <a:r>
              <a:rPr lang="en-US" sz="6998" spc="-286">
                <a:solidFill>
                  <a:srgbClr val="F37335"/>
                </a:solidFill>
                <a:latin typeface="DM Sans Bold"/>
              </a:rPr>
              <a:t>01</a:t>
            </a:r>
          </a:p>
        </p:txBody>
      </p:sp>
      <p:sp>
        <p:nvSpPr>
          <p:cNvPr id="20" name="TextBox 20"/>
          <p:cNvSpPr txBox="1"/>
          <p:nvPr/>
        </p:nvSpPr>
        <p:spPr>
          <a:xfrm>
            <a:off x="1530038" y="2997586"/>
            <a:ext cx="1246666" cy="1174807"/>
          </a:xfrm>
          <a:prstGeom prst="rect">
            <a:avLst/>
          </a:prstGeom>
        </p:spPr>
        <p:txBody>
          <a:bodyPr lIns="0" tIns="0" rIns="0" bIns="0" rtlCol="0" anchor="t">
            <a:spAutoFit/>
          </a:bodyPr>
          <a:lstStyle/>
          <a:p>
            <a:pPr marL="0" lvl="0" indent="0" algn="ctr">
              <a:lnSpc>
                <a:spcPts val="9579"/>
              </a:lnSpc>
              <a:spcBef>
                <a:spcPct val="0"/>
              </a:spcBef>
            </a:pPr>
            <a:r>
              <a:rPr lang="en-US" sz="6941" spc="-284">
                <a:solidFill>
                  <a:srgbClr val="F37335"/>
                </a:solidFill>
                <a:latin typeface="DM Sans Bold"/>
              </a:rPr>
              <a:t>02</a:t>
            </a:r>
          </a:p>
        </p:txBody>
      </p:sp>
      <p:sp>
        <p:nvSpPr>
          <p:cNvPr id="21" name="TextBox 21"/>
          <p:cNvSpPr txBox="1"/>
          <p:nvPr/>
        </p:nvSpPr>
        <p:spPr>
          <a:xfrm>
            <a:off x="3029526" y="3080816"/>
            <a:ext cx="5516271" cy="1537329"/>
          </a:xfrm>
          <a:prstGeom prst="rect">
            <a:avLst/>
          </a:prstGeom>
        </p:spPr>
        <p:txBody>
          <a:bodyPr lIns="0" tIns="0" rIns="0" bIns="0" rtlCol="0" anchor="t">
            <a:spAutoFit/>
          </a:bodyPr>
          <a:lstStyle/>
          <a:p>
            <a:pPr marL="0" lvl="0" indent="0" algn="l">
              <a:lnSpc>
                <a:spcPts val="4184"/>
              </a:lnSpc>
              <a:spcBef>
                <a:spcPct val="0"/>
              </a:spcBef>
            </a:pPr>
            <a:r>
              <a:rPr lang="en-US" sz="3031" spc="297">
                <a:solidFill>
                  <a:srgbClr val="11100E"/>
                </a:solidFill>
                <a:latin typeface="DM Sans"/>
              </a:rPr>
              <a:t>Increase the performance and develop more suitable database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9"/>
        </a:solidFill>
        <a:effectLst/>
      </p:bgPr>
    </p:bg>
    <p:spTree>
      <p:nvGrpSpPr>
        <p:cNvPr id="1" name=""/>
        <p:cNvGrpSpPr/>
        <p:nvPr/>
      </p:nvGrpSpPr>
      <p:grpSpPr>
        <a:xfrm>
          <a:off x="0" y="0"/>
          <a:ext cx="0" cy="0"/>
          <a:chOff x="0" y="0"/>
          <a:chExt cx="0" cy="0"/>
        </a:xfrm>
      </p:grpSpPr>
      <p:sp>
        <p:nvSpPr>
          <p:cNvPr id="2" name="Freeform 2"/>
          <p:cNvSpPr/>
          <p:nvPr/>
        </p:nvSpPr>
        <p:spPr>
          <a:xfrm>
            <a:off x="-1194488" y="-1713240"/>
            <a:ext cx="4788972" cy="4788972"/>
          </a:xfrm>
          <a:custGeom>
            <a:avLst/>
            <a:gdLst/>
            <a:ahLst/>
            <a:cxnLst/>
            <a:rect l="l" t="t" r="r" b="b"/>
            <a:pathLst>
              <a:path w="4788972" h="4788972">
                <a:moveTo>
                  <a:pt x="0" y="0"/>
                </a:moveTo>
                <a:lnTo>
                  <a:pt x="4788971" y="0"/>
                </a:lnTo>
                <a:lnTo>
                  <a:pt x="4788971" y="4788972"/>
                </a:lnTo>
                <a:lnTo>
                  <a:pt x="0" y="47889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2480730" y="-447675"/>
            <a:ext cx="14778570" cy="2561355"/>
          </a:xfrm>
          <a:prstGeom prst="rect">
            <a:avLst/>
          </a:prstGeom>
        </p:spPr>
        <p:txBody>
          <a:bodyPr lIns="0" tIns="0" rIns="0" bIns="0" rtlCol="0" anchor="t">
            <a:spAutoFit/>
          </a:bodyPr>
          <a:lstStyle/>
          <a:p>
            <a:pPr marL="0" lvl="0" indent="0" algn="ctr">
              <a:lnSpc>
                <a:spcPts val="19217"/>
              </a:lnSpc>
              <a:spcBef>
                <a:spcPct val="0"/>
              </a:spcBef>
            </a:pPr>
            <a:r>
              <a:rPr lang="en-US" sz="13926" spc="793">
                <a:solidFill>
                  <a:srgbClr val="1A1A1A"/>
                </a:solidFill>
                <a:latin typeface="Codec Pro ExtraBold"/>
              </a:rPr>
              <a:t>INTRODUCTION</a:t>
            </a:r>
          </a:p>
        </p:txBody>
      </p:sp>
      <p:sp>
        <p:nvSpPr>
          <p:cNvPr id="4" name="Freeform 4"/>
          <p:cNvSpPr/>
          <p:nvPr/>
        </p:nvSpPr>
        <p:spPr>
          <a:xfrm>
            <a:off x="14615562" y="8686464"/>
            <a:ext cx="5867521" cy="5867521"/>
          </a:xfrm>
          <a:custGeom>
            <a:avLst/>
            <a:gdLst/>
            <a:ahLst/>
            <a:cxnLst/>
            <a:rect l="l" t="t" r="r" b="b"/>
            <a:pathLst>
              <a:path w="5867521" h="5867521">
                <a:moveTo>
                  <a:pt x="0" y="0"/>
                </a:moveTo>
                <a:lnTo>
                  <a:pt x="5867521" y="0"/>
                </a:lnTo>
                <a:lnTo>
                  <a:pt x="5867521" y="5867521"/>
                </a:lnTo>
                <a:lnTo>
                  <a:pt x="0" y="58675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rot="-10800000">
            <a:off x="4905208" y="2020185"/>
            <a:ext cx="11263759" cy="3542964"/>
          </a:xfrm>
          <a:custGeom>
            <a:avLst/>
            <a:gdLst/>
            <a:ahLst/>
            <a:cxnLst/>
            <a:rect l="l" t="t" r="r" b="b"/>
            <a:pathLst>
              <a:path w="11263759" h="3542964">
                <a:moveTo>
                  <a:pt x="0" y="0"/>
                </a:moveTo>
                <a:lnTo>
                  <a:pt x="11263759" y="0"/>
                </a:lnTo>
                <a:lnTo>
                  <a:pt x="11263759" y="3542964"/>
                </a:lnTo>
                <a:lnTo>
                  <a:pt x="0" y="35429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rot="-10800000">
            <a:off x="0" y="5563149"/>
            <a:ext cx="15247493" cy="4796030"/>
          </a:xfrm>
          <a:custGeom>
            <a:avLst/>
            <a:gdLst/>
            <a:ahLst/>
            <a:cxnLst/>
            <a:rect l="l" t="t" r="r" b="b"/>
            <a:pathLst>
              <a:path w="15247493" h="4796030">
                <a:moveTo>
                  <a:pt x="0" y="0"/>
                </a:moveTo>
                <a:lnTo>
                  <a:pt x="15247493" y="0"/>
                </a:lnTo>
                <a:lnTo>
                  <a:pt x="15247493" y="4796030"/>
                </a:lnTo>
                <a:lnTo>
                  <a:pt x="0" y="4796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842963" y="1785278"/>
            <a:ext cx="3275533" cy="3639481"/>
          </a:xfrm>
          <a:custGeom>
            <a:avLst/>
            <a:gdLst/>
            <a:ahLst/>
            <a:cxnLst/>
            <a:rect l="l" t="t" r="r" b="b"/>
            <a:pathLst>
              <a:path w="3275533" h="3639481">
                <a:moveTo>
                  <a:pt x="0" y="0"/>
                </a:moveTo>
                <a:lnTo>
                  <a:pt x="3275534" y="0"/>
                </a:lnTo>
                <a:lnTo>
                  <a:pt x="3275534" y="3639481"/>
                </a:lnTo>
                <a:lnTo>
                  <a:pt x="0" y="36394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8"/>
          <p:cNvSpPr txBox="1"/>
          <p:nvPr/>
        </p:nvSpPr>
        <p:spPr>
          <a:xfrm>
            <a:off x="1028700" y="6059212"/>
            <a:ext cx="12554117" cy="3746754"/>
          </a:xfrm>
          <a:prstGeom prst="rect">
            <a:avLst/>
          </a:prstGeom>
        </p:spPr>
        <p:txBody>
          <a:bodyPr lIns="0" tIns="0" rIns="0" bIns="0" rtlCol="0" anchor="t">
            <a:spAutoFit/>
          </a:bodyPr>
          <a:lstStyle/>
          <a:p>
            <a:pPr>
              <a:lnSpc>
                <a:spcPts val="4967"/>
              </a:lnSpc>
              <a:spcBef>
                <a:spcPct val="0"/>
              </a:spcBef>
            </a:pPr>
            <a:r>
              <a:rPr lang="en-US" sz="3600" spc="352">
                <a:solidFill>
                  <a:srgbClr val="1A1A1A"/>
                </a:solidFill>
                <a:latin typeface="DM Sans"/>
              </a:rPr>
              <a:t> </a:t>
            </a:r>
            <a:r>
              <a:rPr lang="en-US" sz="3600" spc="352">
                <a:solidFill>
                  <a:srgbClr val="1A1A1A"/>
                </a:solidFill>
                <a:latin typeface="DM Sans Bold"/>
              </a:rPr>
              <a:t>Process:</a:t>
            </a:r>
            <a:r>
              <a:rPr lang="en-US" sz="3600" spc="352">
                <a:solidFill>
                  <a:srgbClr val="1A1A1A"/>
                </a:solidFill>
                <a:latin typeface="DM Sans"/>
              </a:rPr>
              <a:t> It involves conducting commercial transactions through websites, mobile apps, or other online marketplaces. Ecommerce enables businesses to reach a global audience, streamline operations, and provide customers with convenient online shopping experiences.</a:t>
            </a:r>
          </a:p>
        </p:txBody>
      </p:sp>
      <p:sp>
        <p:nvSpPr>
          <p:cNvPr id="9" name="Freeform 9"/>
          <p:cNvSpPr/>
          <p:nvPr/>
        </p:nvSpPr>
        <p:spPr>
          <a:xfrm>
            <a:off x="13334909" y="6172200"/>
            <a:ext cx="4214413" cy="4114800"/>
          </a:xfrm>
          <a:custGeom>
            <a:avLst/>
            <a:gdLst/>
            <a:ahLst/>
            <a:cxnLst/>
            <a:rect l="l" t="t" r="r" b="b"/>
            <a:pathLst>
              <a:path w="4214413" h="4114800">
                <a:moveTo>
                  <a:pt x="0" y="0"/>
                </a:moveTo>
                <a:lnTo>
                  <a:pt x="4214413" y="0"/>
                </a:lnTo>
                <a:lnTo>
                  <a:pt x="4214413"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TextBox 10"/>
          <p:cNvSpPr txBox="1"/>
          <p:nvPr/>
        </p:nvSpPr>
        <p:spPr>
          <a:xfrm>
            <a:off x="5638370" y="2518365"/>
            <a:ext cx="9313068" cy="2489454"/>
          </a:xfrm>
          <a:prstGeom prst="rect">
            <a:avLst/>
          </a:prstGeom>
        </p:spPr>
        <p:txBody>
          <a:bodyPr lIns="0" tIns="0" rIns="0" bIns="0" rtlCol="0" anchor="t">
            <a:spAutoFit/>
          </a:bodyPr>
          <a:lstStyle/>
          <a:p>
            <a:pPr>
              <a:lnSpc>
                <a:spcPts val="4967"/>
              </a:lnSpc>
              <a:spcBef>
                <a:spcPct val="0"/>
              </a:spcBef>
            </a:pPr>
            <a:r>
              <a:rPr lang="en-US" sz="3600" spc="352">
                <a:solidFill>
                  <a:srgbClr val="1A1A1A"/>
                </a:solidFill>
                <a:latin typeface="DM Sans Bold"/>
              </a:rPr>
              <a:t>Definition:</a:t>
            </a:r>
            <a:r>
              <a:rPr lang="en-US" sz="3600" spc="352">
                <a:solidFill>
                  <a:srgbClr val="1A1A1A"/>
                </a:solidFill>
                <a:latin typeface="DM Sans"/>
              </a:rPr>
              <a:t> Ecommerce, short for electronic commerce, is the buying and selling of goods or services online.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589</Words>
  <Application>Microsoft Office PowerPoint</Application>
  <PresentationFormat>Custom</PresentationFormat>
  <Paragraphs>121</Paragraphs>
  <Slides>31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DM Sans Bold</vt:lpstr>
      <vt:lpstr>Calibri</vt:lpstr>
      <vt:lpstr>Codec Pro</vt:lpstr>
      <vt:lpstr>Arial</vt:lpstr>
      <vt:lpstr>DM Sans</vt:lpstr>
      <vt:lpstr>Codec Pro ExtraBold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Orange and white creative modern marketing plan Presentation</dc:title>
  <dc:creator>Ahmed Abdeltwab</dc:creator>
  <cp:lastModifiedBy>Ahmed Abdeltwab</cp:lastModifiedBy>
  <cp:revision>3</cp:revision>
  <dcterms:created xsi:type="dcterms:W3CDTF">2006-08-16T00:00:00Z</dcterms:created>
  <dcterms:modified xsi:type="dcterms:W3CDTF">2023-10-19T20:22:44Z</dcterms:modified>
  <dc:identifier>DAFvRi9TUXc</dc:identifier>
</cp:coreProperties>
</file>